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62" r:id="rId6"/>
    <p:sldId id="257" r:id="rId7"/>
    <p:sldId id="259" r:id="rId8"/>
    <p:sldId id="260" r:id="rId9"/>
    <p:sldId id="269" r:id="rId10"/>
    <p:sldId id="258" r:id="rId11"/>
    <p:sldId id="268" r:id="rId12"/>
    <p:sldId id="265" r:id="rId13"/>
    <p:sldId id="261" r:id="rId14"/>
    <p:sldId id="270" r:id="rId15"/>
    <p:sldId id="271" r:id="rId16"/>
    <p:sldId id="272" r:id="rId17"/>
    <p:sldId id="263" r:id="rId18"/>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Εισαγωγή" id="{63EC8BF4-2E93-4E51-B1D5-CA56E0232C61}">
          <p14:sldIdLst>
            <p14:sldId id="256"/>
          </p14:sldIdLst>
        </p14:section>
        <p14:section name="1ο μέρος" id="{1613036B-45B0-4674-A4CB-18D7A8E2635C}">
          <p14:sldIdLst>
            <p14:sldId id="262"/>
            <p14:sldId id="257"/>
            <p14:sldId id="259"/>
            <p14:sldId id="260"/>
          </p14:sldIdLst>
        </p14:section>
        <p14:section name="2ο μέρος" id="{B9B20759-A712-498B-9610-8BD9464C3511}">
          <p14:sldIdLst>
            <p14:sldId id="269"/>
            <p14:sldId id="258"/>
            <p14:sldId id="268"/>
            <p14:sldId id="265"/>
          </p14:sldIdLst>
        </p14:section>
        <p14:section name="3ο μέρος - περιγραφή υλοποίησης" id="{9D102FFD-A0C9-4E10-AAF4-1C80039AEECA}">
          <p14:sldIdLst>
            <p14:sldId id="261"/>
          </p14:sldIdLst>
        </p14:section>
        <p14:section name="4ο μέρος - Οθόνες εκτέλεσης των smart contracts" id="{79661288-AC17-42CE-A5A0-2073C4E11A85}">
          <p14:sldIdLst>
            <p14:sldId id="270"/>
            <p14:sldId id="271"/>
            <p14:sldId id="272"/>
            <p14:sldId id="263"/>
          </p14:sldIdLst>
        </p14:section>
        <p14:section name="Τέλος" id="{1EB2FE1A-5FB0-4A7F-9A92-88FF2FAD2F5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00CC00"/>
    <a:srgbClr val="F4B183"/>
    <a:srgbClr val="E8D745"/>
    <a:srgbClr val="EDDF69"/>
    <a:srgbClr val="5B9BD5"/>
    <a:srgbClr val="4DC58D"/>
    <a:srgbClr val="BF9000"/>
    <a:srgbClr val="000000"/>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C4F1E-4A78-496A-92AB-11020DF06AD2}" v="49" dt="2024-07-06T18:53:52.444"/>
    <p1510:client id="{7F051402-C7B6-49D2-8DAC-AC552BC05FD7}" v="722" dt="2024-07-06T15:53:25.377"/>
  </p1510:revLst>
</p1510:revInfo>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Φωτεινό στυλ 2 - Έμφαση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Φωτεινό στυλ 3 - Έμφαση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03" autoAdjust="0"/>
  </p:normalViewPr>
  <p:slideViewPr>
    <p:cSldViewPr snapToGrid="0">
      <p:cViewPr>
        <p:scale>
          <a:sx n="75" d="100"/>
          <a:sy n="75" d="100"/>
        </p:scale>
        <p:origin x="1836"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ΔΗΜΗΤΡΙΟΣ ΒΑΣΙΛΕΙΑΔΗΣ" userId="fee61cdb-3407-43c9-b00c-cc3958d47860" providerId="ADAL" clId="{7F051402-C7B6-49D2-8DAC-AC552BC05FD7}"/>
    <pc:docChg chg="undo redo custSel addSld delSld modSld sldOrd addSection modSection">
      <pc:chgData name="ΔΗΜΗΤΡΙΟΣ ΒΑΣΙΛΕΙΑΔΗΣ" userId="fee61cdb-3407-43c9-b00c-cc3958d47860" providerId="ADAL" clId="{7F051402-C7B6-49D2-8DAC-AC552BC05FD7}" dt="2024-07-06T15:54:03.620" v="1927" actId="20577"/>
      <pc:docMkLst>
        <pc:docMk/>
      </pc:docMkLst>
      <pc:sldChg chg="addSp delSp modSp mod">
        <pc:chgData name="ΔΗΜΗΤΡΙΟΣ ΒΑΣΙΛΕΙΑΔΗΣ" userId="fee61cdb-3407-43c9-b00c-cc3958d47860" providerId="ADAL" clId="{7F051402-C7B6-49D2-8DAC-AC552BC05FD7}" dt="2024-07-06T14:29:25.316" v="1240" actId="2711"/>
        <pc:sldMkLst>
          <pc:docMk/>
          <pc:sldMk cId="2473667286" sldId="257"/>
        </pc:sldMkLst>
        <pc:spChg chg="mod">
          <ac:chgData name="ΔΗΜΗΤΡΙΟΣ ΒΑΣΙΛΕΙΑΔΗΣ" userId="fee61cdb-3407-43c9-b00c-cc3958d47860" providerId="ADAL" clId="{7F051402-C7B6-49D2-8DAC-AC552BC05FD7}" dt="2024-07-06T14:29:17.567" v="1239" actId="2711"/>
          <ac:spMkLst>
            <pc:docMk/>
            <pc:sldMk cId="2473667286" sldId="257"/>
            <ac:spMk id="9" creationId="{DC04A727-E3D7-4297-BF41-FA048313F2E5}"/>
          </ac:spMkLst>
        </pc:spChg>
        <pc:spChg chg="mod">
          <ac:chgData name="ΔΗΜΗΤΡΙΟΣ ΒΑΣΙΛΕΙΑΔΗΣ" userId="fee61cdb-3407-43c9-b00c-cc3958d47860" providerId="ADAL" clId="{7F051402-C7B6-49D2-8DAC-AC552BC05FD7}" dt="2024-07-06T14:29:25.316" v="1240" actId="2711"/>
          <ac:spMkLst>
            <pc:docMk/>
            <pc:sldMk cId="2473667286" sldId="257"/>
            <ac:spMk id="13" creationId="{8637CB39-AB8D-40E5-B867-EC9A4D2FE61D}"/>
          </ac:spMkLst>
        </pc:spChg>
        <pc:spChg chg="add mod">
          <ac:chgData name="ΔΗΜΗΤΡΙΟΣ ΒΑΣΙΛΕΙΑΔΗΣ" userId="fee61cdb-3407-43c9-b00c-cc3958d47860" providerId="ADAL" clId="{7F051402-C7B6-49D2-8DAC-AC552BC05FD7}" dt="2024-07-06T14:27:03.270" v="1236" actId="113"/>
          <ac:spMkLst>
            <pc:docMk/>
            <pc:sldMk cId="2473667286" sldId="257"/>
            <ac:spMk id="15" creationId="{E852F491-AEFD-3CEC-BD94-EE9678C97E83}"/>
          </ac:spMkLst>
        </pc:spChg>
        <pc:spChg chg="mod">
          <ac:chgData name="ΔΗΜΗΤΡΙΟΣ ΒΑΣΙΛΕΙΑΔΗΣ" userId="fee61cdb-3407-43c9-b00c-cc3958d47860" providerId="ADAL" clId="{7F051402-C7B6-49D2-8DAC-AC552BC05FD7}" dt="2024-07-06T14:29:01.863" v="1238" actId="2711"/>
          <ac:spMkLst>
            <pc:docMk/>
            <pc:sldMk cId="2473667286" sldId="257"/>
            <ac:spMk id="59" creationId="{7005D9F9-059C-4921-BC88-248CCAFE37D8}"/>
          </ac:spMkLst>
        </pc:spChg>
        <pc:spChg chg="mod">
          <ac:chgData name="ΔΗΜΗΤΡΙΟΣ ΒΑΣΙΛΕΙΑΔΗΣ" userId="fee61cdb-3407-43c9-b00c-cc3958d47860" providerId="ADAL" clId="{7F051402-C7B6-49D2-8DAC-AC552BC05FD7}" dt="2024-07-06T14:29:01.863" v="1238" actId="2711"/>
          <ac:spMkLst>
            <pc:docMk/>
            <pc:sldMk cId="2473667286" sldId="257"/>
            <ac:spMk id="61" creationId="{DBBB9E86-3226-41A3-AE8E-B53BA2BE76CF}"/>
          </ac:spMkLst>
        </pc:spChg>
        <pc:grpChg chg="mod">
          <ac:chgData name="ΔΗΜΗΤΡΙΟΣ ΒΑΣΙΛΕΙΑΔΗΣ" userId="fee61cdb-3407-43c9-b00c-cc3958d47860" providerId="ADAL" clId="{7F051402-C7B6-49D2-8DAC-AC552BC05FD7}" dt="2024-07-06T13:28:32.141" v="1157" actId="1076"/>
          <ac:grpSpMkLst>
            <pc:docMk/>
            <pc:sldMk cId="2473667286" sldId="257"/>
            <ac:grpSpMk id="3" creationId="{36555990-95A6-E083-1ADF-CDA04F66A186}"/>
          </ac:grpSpMkLst>
        </pc:grpChg>
        <pc:grpChg chg="mod">
          <ac:chgData name="ΔΗΜΗΤΡΙΟΣ ΒΑΣΙΛΕΙΑΔΗΣ" userId="fee61cdb-3407-43c9-b00c-cc3958d47860" providerId="ADAL" clId="{7F051402-C7B6-49D2-8DAC-AC552BC05FD7}" dt="2024-07-06T13:44:45.417" v="1188" actId="14100"/>
          <ac:grpSpMkLst>
            <pc:docMk/>
            <pc:sldMk cId="2473667286" sldId="257"/>
            <ac:grpSpMk id="6" creationId="{34518958-2786-81FD-7BFF-29FCD3414C30}"/>
          </ac:grpSpMkLst>
        </pc:grpChg>
        <pc:grpChg chg="add del mod">
          <ac:chgData name="ΔΗΜΗΤΡΙΟΣ ΒΑΣΙΛΕΙΑΔΗΣ" userId="fee61cdb-3407-43c9-b00c-cc3958d47860" providerId="ADAL" clId="{7F051402-C7B6-49D2-8DAC-AC552BC05FD7}" dt="2024-07-06T14:21:17.366" v="1211" actId="478"/>
          <ac:grpSpMkLst>
            <pc:docMk/>
            <pc:sldMk cId="2473667286" sldId="257"/>
            <ac:grpSpMk id="19" creationId="{1F9183EF-3B74-33D0-9C23-13C8537F68AB}"/>
          </ac:grpSpMkLst>
        </pc:grpChg>
        <pc:grpChg chg="add mod">
          <ac:chgData name="ΔΗΜΗΤΡΙΟΣ ΒΑΣΙΛΕΙΑΔΗΣ" userId="fee61cdb-3407-43c9-b00c-cc3958d47860" providerId="ADAL" clId="{7F051402-C7B6-49D2-8DAC-AC552BC05FD7}" dt="2024-07-06T14:24:37.854" v="1232" actId="164"/>
          <ac:grpSpMkLst>
            <pc:docMk/>
            <pc:sldMk cId="2473667286" sldId="257"/>
            <ac:grpSpMk id="25" creationId="{2856A565-6E54-95F6-34C3-AB37E74A5574}"/>
          </ac:grpSpMkLst>
        </pc:grpChg>
        <pc:picChg chg="add del mod">
          <ac:chgData name="ΔΗΜΗΤΡΙΟΣ ΒΑΣΙΛΕΙΑΔΗΣ" userId="fee61cdb-3407-43c9-b00c-cc3958d47860" providerId="ADAL" clId="{7F051402-C7B6-49D2-8DAC-AC552BC05FD7}" dt="2024-07-06T14:24:10.709" v="1227" actId="478"/>
          <ac:picMkLst>
            <pc:docMk/>
            <pc:sldMk cId="2473667286" sldId="257"/>
            <ac:picMk id="16" creationId="{0E6EFA0D-20CC-CE2A-B67D-A76292739D48}"/>
          </ac:picMkLst>
        </pc:picChg>
        <pc:picChg chg="mod">
          <ac:chgData name="ΔΗΜΗΤΡΙΟΣ ΒΑΣΙΛΕΙΑΔΗΣ" userId="fee61cdb-3407-43c9-b00c-cc3958d47860" providerId="ADAL" clId="{7F051402-C7B6-49D2-8DAC-AC552BC05FD7}" dt="2024-07-06T14:23:20.400" v="1221" actId="1076"/>
          <ac:picMkLst>
            <pc:docMk/>
            <pc:sldMk cId="2473667286" sldId="257"/>
            <ac:picMk id="17" creationId="{CB69DE30-E42A-42CF-960B-07BFA5D0106B}"/>
          </ac:picMkLst>
        </pc:picChg>
        <pc:picChg chg="add del mod">
          <ac:chgData name="ΔΗΜΗΤΡΙΟΣ ΒΑΣΙΛΕΙΑΔΗΣ" userId="fee61cdb-3407-43c9-b00c-cc3958d47860" providerId="ADAL" clId="{7F051402-C7B6-49D2-8DAC-AC552BC05FD7}" dt="2024-07-06T13:47:43.064" v="1197" actId="478"/>
          <ac:picMkLst>
            <pc:docMk/>
            <pc:sldMk cId="2473667286" sldId="257"/>
            <ac:picMk id="18" creationId="{3B41D2D2-C992-00A4-32A3-22FF74532615}"/>
          </ac:picMkLst>
        </pc:picChg>
        <pc:picChg chg="add mod">
          <ac:chgData name="ΔΗΜΗΤΡΙΟΣ ΒΑΣΙΛΕΙΑΔΗΣ" userId="fee61cdb-3407-43c9-b00c-cc3958d47860" providerId="ADAL" clId="{7F051402-C7B6-49D2-8DAC-AC552BC05FD7}" dt="2024-07-06T14:24:37.854" v="1232" actId="164"/>
          <ac:picMkLst>
            <pc:docMk/>
            <pc:sldMk cId="2473667286" sldId="257"/>
            <ac:picMk id="20" creationId="{1A58756C-A424-B838-3F88-8C3A94C7B7BB}"/>
          </ac:picMkLst>
        </pc:picChg>
        <pc:picChg chg="add del mod">
          <ac:chgData name="ΔΗΜΗΤΡΙΟΣ ΒΑΣΙΛΕΙΑΔΗΣ" userId="fee61cdb-3407-43c9-b00c-cc3958d47860" providerId="ADAL" clId="{7F051402-C7B6-49D2-8DAC-AC552BC05FD7}" dt="2024-07-06T14:24:15.771" v="1229" actId="478"/>
          <ac:picMkLst>
            <pc:docMk/>
            <pc:sldMk cId="2473667286" sldId="257"/>
            <ac:picMk id="22" creationId="{2587768A-8C21-C470-F87C-7545ABC6CCD3}"/>
          </ac:picMkLst>
        </pc:picChg>
        <pc:picChg chg="add del mod">
          <ac:chgData name="ΔΗΜΗΤΡΙΟΣ ΒΑΣΙΛΕΙΑΔΗΣ" userId="fee61cdb-3407-43c9-b00c-cc3958d47860" providerId="ADAL" clId="{7F051402-C7B6-49D2-8DAC-AC552BC05FD7}" dt="2024-07-06T14:24:13.084" v="1228" actId="478"/>
          <ac:picMkLst>
            <pc:docMk/>
            <pc:sldMk cId="2473667286" sldId="257"/>
            <ac:picMk id="24" creationId="{58BCFACF-E25C-E02A-D3D6-B4B19954D1CE}"/>
          </ac:picMkLst>
        </pc:picChg>
        <pc:picChg chg="add del mod">
          <ac:chgData name="ΔΗΜΗΤΡΙΟΣ ΒΑΣΙΛΕΙΑΔΗΣ" userId="fee61cdb-3407-43c9-b00c-cc3958d47860" providerId="ADAL" clId="{7F051402-C7B6-49D2-8DAC-AC552BC05FD7}" dt="2024-07-06T14:21:17.366" v="1211" actId="478"/>
          <ac:picMkLst>
            <pc:docMk/>
            <pc:sldMk cId="2473667286" sldId="257"/>
            <ac:picMk id="1026" creationId="{28A04D51-616B-8EF5-7D7C-E54D48463DF3}"/>
          </ac:picMkLst>
        </pc:picChg>
      </pc:sldChg>
      <pc:sldChg chg="addSp delSp modSp mod">
        <pc:chgData name="ΔΗΜΗΤΡΙΟΣ ΒΑΣΙΛΕΙΑΔΗΣ" userId="fee61cdb-3407-43c9-b00c-cc3958d47860" providerId="ADAL" clId="{7F051402-C7B6-49D2-8DAC-AC552BC05FD7}" dt="2024-07-06T12:54:51.554" v="951"/>
        <pc:sldMkLst>
          <pc:docMk/>
          <pc:sldMk cId="2755361030" sldId="258"/>
        </pc:sldMkLst>
        <pc:spChg chg="del">
          <ac:chgData name="ΔΗΜΗΤΡΙΟΣ ΒΑΣΙΛΕΙΑΔΗΣ" userId="fee61cdb-3407-43c9-b00c-cc3958d47860" providerId="ADAL" clId="{7F051402-C7B6-49D2-8DAC-AC552BC05FD7}" dt="2024-07-06T12:40:17.843" v="597" actId="478"/>
          <ac:spMkLst>
            <pc:docMk/>
            <pc:sldMk cId="2755361030" sldId="258"/>
            <ac:spMk id="13" creationId="{42FC7E51-2738-4EB7-A945-BCD0409B760A}"/>
          </ac:spMkLst>
        </pc:spChg>
        <pc:spChg chg="mod">
          <ac:chgData name="ΔΗΜΗΤΡΙΟΣ ΒΑΣΙΛΕΙΑΔΗΣ" userId="fee61cdb-3407-43c9-b00c-cc3958d47860" providerId="ADAL" clId="{7F051402-C7B6-49D2-8DAC-AC552BC05FD7}" dt="2024-07-06T12:21:21.271" v="80" actId="6549"/>
          <ac:spMkLst>
            <pc:docMk/>
            <pc:sldMk cId="2755361030" sldId="258"/>
            <ac:spMk id="17" creationId="{88EC4DD5-C635-4160-BC33-2AE0323CEC48}"/>
          </ac:spMkLst>
        </pc:spChg>
        <pc:spChg chg="del mod">
          <ac:chgData name="ΔΗΜΗΤΡΙΟΣ ΒΑΣΙΛΕΙΑΔΗΣ" userId="fee61cdb-3407-43c9-b00c-cc3958d47860" providerId="ADAL" clId="{7F051402-C7B6-49D2-8DAC-AC552BC05FD7}" dt="2024-07-06T12:21:23.125" v="81" actId="478"/>
          <ac:spMkLst>
            <pc:docMk/>
            <pc:sldMk cId="2755361030" sldId="258"/>
            <ac:spMk id="19" creationId="{A8BB2B51-CDED-4776-933F-98EEEC721061}"/>
          </ac:spMkLst>
        </pc:spChg>
        <pc:spChg chg="del">
          <ac:chgData name="ΔΗΜΗΤΡΙΟΣ ΒΑΣΙΛΕΙΑΔΗΣ" userId="fee61cdb-3407-43c9-b00c-cc3958d47860" providerId="ADAL" clId="{7F051402-C7B6-49D2-8DAC-AC552BC05FD7}" dt="2024-07-06T12:21:18.441" v="78" actId="478"/>
          <ac:spMkLst>
            <pc:docMk/>
            <pc:sldMk cId="2755361030" sldId="258"/>
            <ac:spMk id="21" creationId="{1BF66CE9-B303-4E65-9CEB-D29887478EF5}"/>
          </ac:spMkLst>
        </pc:spChg>
        <pc:spChg chg="mod">
          <ac:chgData name="ΔΗΜΗΤΡΙΟΣ ΒΑΣΙΛΕΙΑΔΗΣ" userId="fee61cdb-3407-43c9-b00c-cc3958d47860" providerId="ADAL" clId="{7F051402-C7B6-49D2-8DAC-AC552BC05FD7}" dt="2024-07-06T12:21:16.398" v="77" actId="6549"/>
          <ac:spMkLst>
            <pc:docMk/>
            <pc:sldMk cId="2755361030" sldId="258"/>
            <ac:spMk id="23" creationId="{951702EE-DECA-49C9-93EB-B13750F16AF0}"/>
          </ac:spMkLst>
        </pc:spChg>
        <pc:grpChg chg="del">
          <ac:chgData name="ΔΗΜΗΤΡΙΟΣ ΒΑΣΙΛΕΙΑΔΗΣ" userId="fee61cdb-3407-43c9-b00c-cc3958d47860" providerId="ADAL" clId="{7F051402-C7B6-49D2-8DAC-AC552BC05FD7}" dt="2024-07-06T12:21:26.739" v="82" actId="478"/>
          <ac:grpSpMkLst>
            <pc:docMk/>
            <pc:sldMk cId="2755361030" sldId="258"/>
            <ac:grpSpMk id="18" creationId="{128E31FA-64BE-46A7-8870-F63262E341C4}"/>
          </ac:grpSpMkLst>
        </pc:grpChg>
        <pc:graphicFrameChg chg="add del mod modGraphic">
          <ac:chgData name="ΔΗΜΗΤΡΙΟΣ ΒΑΣΙΛΕΙΑΔΗΣ" userId="fee61cdb-3407-43c9-b00c-cc3958d47860" providerId="ADAL" clId="{7F051402-C7B6-49D2-8DAC-AC552BC05FD7}" dt="2024-07-06T12:22:03.885" v="85" actId="478"/>
          <ac:graphicFrameMkLst>
            <pc:docMk/>
            <pc:sldMk cId="2755361030" sldId="258"/>
            <ac:graphicFrameMk id="4" creationId="{D5985F9E-5F61-ED89-EFB9-56DA0F559B2C}"/>
          </ac:graphicFrameMkLst>
        </pc:graphicFrameChg>
        <pc:graphicFrameChg chg="add mod modGraphic">
          <ac:chgData name="ΔΗΜΗΤΡΙΟΣ ΒΑΣΙΛΕΙΑΔΗΣ" userId="fee61cdb-3407-43c9-b00c-cc3958d47860" providerId="ADAL" clId="{7F051402-C7B6-49D2-8DAC-AC552BC05FD7}" dt="2024-07-06T12:54:51.554" v="951"/>
          <ac:graphicFrameMkLst>
            <pc:docMk/>
            <pc:sldMk cId="2755361030" sldId="258"/>
            <ac:graphicFrameMk id="6" creationId="{6B621D2F-C347-4E27-2B8C-A74C0A371479}"/>
          </ac:graphicFrameMkLst>
        </pc:graphicFrameChg>
      </pc:sldChg>
      <pc:sldChg chg="ord">
        <pc:chgData name="ΔΗΜΗΤΡΙΟΣ ΒΑΣΙΛΕΙΑΔΗΣ" userId="fee61cdb-3407-43c9-b00c-cc3958d47860" providerId="ADAL" clId="{7F051402-C7B6-49D2-8DAC-AC552BC05FD7}" dt="2024-07-06T13:01:51.702" v="973"/>
        <pc:sldMkLst>
          <pc:docMk/>
          <pc:sldMk cId="1044023016" sldId="260"/>
        </pc:sldMkLst>
      </pc:sldChg>
      <pc:sldChg chg="modSp mod ord">
        <pc:chgData name="ΔΗΜΗΤΡΙΟΣ ΒΑΣΙΛΕΙΑΔΗΣ" userId="fee61cdb-3407-43c9-b00c-cc3958d47860" providerId="ADAL" clId="{7F051402-C7B6-49D2-8DAC-AC552BC05FD7}" dt="2024-07-06T13:06:38.955" v="1138" actId="20577"/>
        <pc:sldMkLst>
          <pc:docMk/>
          <pc:sldMk cId="851417535" sldId="261"/>
        </pc:sldMkLst>
        <pc:spChg chg="mod">
          <ac:chgData name="ΔΗΜΗΤΡΙΟΣ ΒΑΣΙΛΕΙΑΔΗΣ" userId="fee61cdb-3407-43c9-b00c-cc3958d47860" providerId="ADAL" clId="{7F051402-C7B6-49D2-8DAC-AC552BC05FD7}" dt="2024-07-06T13:06:38.955" v="1138" actId="20577"/>
          <ac:spMkLst>
            <pc:docMk/>
            <pc:sldMk cId="851417535" sldId="261"/>
            <ac:spMk id="11" creationId="{90A6F181-54B9-45CA-A8DA-954BDDADE95A}"/>
          </ac:spMkLst>
        </pc:spChg>
      </pc:sldChg>
      <pc:sldChg chg="addSp delSp modSp mod ord">
        <pc:chgData name="ΔΗΜΗΤΡΙΟΣ ΒΑΣΙΛΕΙΑΔΗΣ" userId="fee61cdb-3407-43c9-b00c-cc3958d47860" providerId="ADAL" clId="{7F051402-C7B6-49D2-8DAC-AC552BC05FD7}" dt="2024-07-06T15:35:01.019" v="1698" actId="20578"/>
        <pc:sldMkLst>
          <pc:docMk/>
          <pc:sldMk cId="3097420675" sldId="262"/>
        </pc:sldMkLst>
        <pc:spChg chg="add del mod">
          <ac:chgData name="ΔΗΜΗΤΡΙΟΣ ΒΑΣΙΛΕΙΑΔΗΣ" userId="fee61cdb-3407-43c9-b00c-cc3958d47860" providerId="ADAL" clId="{7F051402-C7B6-49D2-8DAC-AC552BC05FD7}" dt="2024-07-06T15:34:10.026" v="1695" actId="21"/>
          <ac:spMkLst>
            <pc:docMk/>
            <pc:sldMk cId="3097420675" sldId="262"/>
            <ac:spMk id="3" creationId="{0AA1A34C-C231-F4CD-5BF2-DD1DA81AC217}"/>
          </ac:spMkLst>
        </pc:spChg>
        <pc:spChg chg="add del mod">
          <ac:chgData name="ΔΗΜΗΤΡΙΟΣ ΒΑΣΙΛΕΙΑΔΗΣ" userId="fee61cdb-3407-43c9-b00c-cc3958d47860" providerId="ADAL" clId="{7F051402-C7B6-49D2-8DAC-AC552BC05FD7}" dt="2024-07-06T15:34:10.026" v="1695" actId="21"/>
          <ac:spMkLst>
            <pc:docMk/>
            <pc:sldMk cId="3097420675" sldId="262"/>
            <ac:spMk id="4" creationId="{EFB03F8B-771B-DC42-0AC3-25F587DAE56C}"/>
          </ac:spMkLst>
        </pc:spChg>
        <pc:spChg chg="add del mod topLvl">
          <ac:chgData name="ΔΗΜΗΤΡΙΟΣ ΒΑΣΙΛΕΙΑΔΗΣ" userId="fee61cdb-3407-43c9-b00c-cc3958d47860" providerId="ADAL" clId="{7F051402-C7B6-49D2-8DAC-AC552BC05FD7}" dt="2024-07-06T15:34:10.026" v="1695" actId="21"/>
          <ac:spMkLst>
            <pc:docMk/>
            <pc:sldMk cId="3097420675" sldId="262"/>
            <ac:spMk id="9" creationId="{B4FAE39D-D341-57F6-FF4B-099D3B90F224}"/>
          </ac:spMkLst>
        </pc:spChg>
        <pc:spChg chg="add del mod">
          <ac:chgData name="ΔΗΜΗΤΡΙΟΣ ΒΑΣΙΛΕΙΑΔΗΣ" userId="fee61cdb-3407-43c9-b00c-cc3958d47860" providerId="ADAL" clId="{7F051402-C7B6-49D2-8DAC-AC552BC05FD7}" dt="2024-07-06T15:29:59.713" v="1659" actId="478"/>
          <ac:spMkLst>
            <pc:docMk/>
            <pc:sldMk cId="3097420675" sldId="262"/>
            <ac:spMk id="11" creationId="{5DE91862-4434-7B3D-9258-D8EF2F8CCB52}"/>
          </ac:spMkLst>
        </pc:spChg>
        <pc:spChg chg="add del mod">
          <ac:chgData name="ΔΗΜΗΤΡΙΟΣ ΒΑΣΙΛΕΙΑΔΗΣ" userId="fee61cdb-3407-43c9-b00c-cc3958d47860" providerId="ADAL" clId="{7F051402-C7B6-49D2-8DAC-AC552BC05FD7}" dt="2024-07-06T15:34:10.026" v="1695" actId="21"/>
          <ac:spMkLst>
            <pc:docMk/>
            <pc:sldMk cId="3097420675" sldId="262"/>
            <ac:spMk id="16" creationId="{2E1C3C74-BCEF-4FBE-A9AF-9BCE8417819D}"/>
          </ac:spMkLst>
        </pc:spChg>
        <pc:spChg chg="add del mod">
          <ac:chgData name="ΔΗΜΗΤΡΙΟΣ ΒΑΣΙΛΕΙΑΔΗΣ" userId="fee61cdb-3407-43c9-b00c-cc3958d47860" providerId="ADAL" clId="{7F051402-C7B6-49D2-8DAC-AC552BC05FD7}" dt="2024-07-06T15:34:10.026" v="1695" actId="21"/>
          <ac:spMkLst>
            <pc:docMk/>
            <pc:sldMk cId="3097420675" sldId="262"/>
            <ac:spMk id="18" creationId="{C1787D34-E861-43E7-A686-A0C4B000D355}"/>
          </ac:spMkLst>
        </pc:spChg>
        <pc:spChg chg="mod">
          <ac:chgData name="ΔΗΜΗΤΡΙΟΣ ΒΑΣΙΛΕΙΑΔΗΣ" userId="fee61cdb-3407-43c9-b00c-cc3958d47860" providerId="ADAL" clId="{7F051402-C7B6-49D2-8DAC-AC552BC05FD7}" dt="2024-07-06T13:08:39.175" v="1155" actId="20577"/>
          <ac:spMkLst>
            <pc:docMk/>
            <pc:sldMk cId="3097420675" sldId="262"/>
            <ac:spMk id="20" creationId="{20C4BD72-A976-44A5-A8A0-65A80376CCE1}"/>
          </ac:spMkLst>
        </pc:spChg>
        <pc:grpChg chg="add del mod">
          <ac:chgData name="ΔΗΜΗΤΡΙΟΣ ΒΑΣΙΛΕΙΑΔΗΣ" userId="fee61cdb-3407-43c9-b00c-cc3958d47860" providerId="ADAL" clId="{7F051402-C7B6-49D2-8DAC-AC552BC05FD7}" dt="2024-07-06T15:34:10.026" v="1695" actId="21"/>
          <ac:grpSpMkLst>
            <pc:docMk/>
            <pc:sldMk cId="3097420675" sldId="262"/>
            <ac:grpSpMk id="13" creationId="{FD923B01-7FDD-60B2-F5E2-2FDB46BA892A}"/>
          </ac:grpSpMkLst>
        </pc:grpChg>
        <pc:grpChg chg="add del mod">
          <ac:chgData name="ΔΗΜΗΤΡΙΟΣ ΒΑΣΙΛΕΙΑΔΗΣ" userId="fee61cdb-3407-43c9-b00c-cc3958d47860" providerId="ADAL" clId="{7F051402-C7B6-49D2-8DAC-AC552BC05FD7}" dt="2024-07-06T15:34:10.026" v="1695" actId="21"/>
          <ac:grpSpMkLst>
            <pc:docMk/>
            <pc:sldMk cId="3097420675" sldId="262"/>
            <ac:grpSpMk id="15" creationId="{93F2EDD5-4320-1BD3-95AA-9CF6929B9FD3}"/>
          </ac:grpSpMkLst>
        </pc:grpChg>
        <pc:picChg chg="mod topLvl">
          <ac:chgData name="ΔΗΜΗΤΡΙΟΣ ΒΑΣΙΛΕΙΑΔΗΣ" userId="fee61cdb-3407-43c9-b00c-cc3958d47860" providerId="ADAL" clId="{7F051402-C7B6-49D2-8DAC-AC552BC05FD7}" dt="2024-07-06T15:34:05.845" v="1694" actId="21"/>
          <ac:picMkLst>
            <pc:docMk/>
            <pc:sldMk cId="3097420675" sldId="262"/>
            <ac:picMk id="14" creationId="{8A3E4011-65DF-481F-B3AC-422CE14FBA28}"/>
          </ac:picMkLst>
        </pc:picChg>
      </pc:sldChg>
      <pc:sldChg chg="addSp modSp mod">
        <pc:chgData name="ΔΗΜΗΤΡΙΟΣ ΒΑΣΙΛΕΙΑΔΗΣ" userId="fee61cdb-3407-43c9-b00c-cc3958d47860" providerId="ADAL" clId="{7F051402-C7B6-49D2-8DAC-AC552BC05FD7}" dt="2024-07-06T12:59:58.720" v="971" actId="14100"/>
        <pc:sldMkLst>
          <pc:docMk/>
          <pc:sldMk cId="3805524259" sldId="265"/>
        </pc:sldMkLst>
        <pc:graphicFrameChg chg="mod">
          <ac:chgData name="ΔΗΜΗΤΡΙΟΣ ΒΑΣΙΛΕΙΑΔΗΣ" userId="fee61cdb-3407-43c9-b00c-cc3958d47860" providerId="ADAL" clId="{7F051402-C7B6-49D2-8DAC-AC552BC05FD7}" dt="2024-07-06T12:58:41.094" v="960" actId="14100"/>
          <ac:graphicFrameMkLst>
            <pc:docMk/>
            <pc:sldMk cId="3805524259" sldId="265"/>
            <ac:graphicFrameMk id="11" creationId="{033D173B-93A5-F7C0-3F08-5ECE6C48447F}"/>
          </ac:graphicFrameMkLst>
        </pc:graphicFrameChg>
        <pc:picChg chg="add mod">
          <ac:chgData name="ΔΗΜΗΤΡΙΟΣ ΒΑΣΙΛΕΙΑΔΗΣ" userId="fee61cdb-3407-43c9-b00c-cc3958d47860" providerId="ADAL" clId="{7F051402-C7B6-49D2-8DAC-AC552BC05FD7}" dt="2024-07-06T12:59:58.720" v="971" actId="14100"/>
          <ac:picMkLst>
            <pc:docMk/>
            <pc:sldMk cId="3805524259" sldId="265"/>
            <ac:picMk id="3" creationId="{AD1B7FE4-F0D6-170C-856D-329EF96935CC}"/>
          </ac:picMkLst>
        </pc:picChg>
      </pc:sldChg>
      <pc:sldChg chg="addSp delSp modSp add mod">
        <pc:chgData name="ΔΗΜΗΤΡΙΟΣ ΒΑΣΙΛΕΙΑΔΗΣ" userId="fee61cdb-3407-43c9-b00c-cc3958d47860" providerId="ADAL" clId="{7F051402-C7B6-49D2-8DAC-AC552BC05FD7}" dt="2024-07-06T14:50:08.767" v="1411"/>
        <pc:sldMkLst>
          <pc:docMk/>
          <pc:sldMk cId="2587900140" sldId="269"/>
        </pc:sldMkLst>
        <pc:spChg chg="add mod ord">
          <ac:chgData name="ΔΗΜΗΤΡΙΟΣ ΒΑΣΙΛΕΙΑΔΗΣ" userId="fee61cdb-3407-43c9-b00c-cc3958d47860" providerId="ADAL" clId="{7F051402-C7B6-49D2-8DAC-AC552BC05FD7}" dt="2024-07-06T14:35:51.476" v="1332"/>
          <ac:spMkLst>
            <pc:docMk/>
            <pc:sldMk cId="2587900140" sldId="269"/>
            <ac:spMk id="2" creationId="{AB3C3428-A8C8-902E-6CC4-82A31BE2B46A}"/>
          </ac:spMkLst>
        </pc:spChg>
        <pc:spChg chg="add mod">
          <ac:chgData name="ΔΗΜΗΤΡΙΟΣ ΒΑΣΙΛΕΙΑΔΗΣ" userId="fee61cdb-3407-43c9-b00c-cc3958d47860" providerId="ADAL" clId="{7F051402-C7B6-49D2-8DAC-AC552BC05FD7}" dt="2024-07-06T14:46:14.856" v="1385" actId="20577"/>
          <ac:spMkLst>
            <pc:docMk/>
            <pc:sldMk cId="2587900140" sldId="269"/>
            <ac:spMk id="6" creationId="{0E89FD61-3920-5212-899B-C6343D28A165}"/>
          </ac:spMkLst>
        </pc:spChg>
        <pc:spChg chg="ord">
          <ac:chgData name="ΔΗΜΗΤΡΙΟΣ ΒΑΣΙΛΕΙΑΔΗΣ" userId="fee61cdb-3407-43c9-b00c-cc3958d47860" providerId="ADAL" clId="{7F051402-C7B6-49D2-8DAC-AC552BC05FD7}" dt="2024-07-06T12:47:54.515" v="677"/>
          <ac:spMkLst>
            <pc:docMk/>
            <pc:sldMk cId="2587900140" sldId="269"/>
            <ac:spMk id="8" creationId="{4D3C3C5A-3C89-4A65-9D6F-63C81A3B56D1}"/>
          </ac:spMkLst>
        </pc:spChg>
        <pc:spChg chg="mod">
          <ac:chgData name="ΔΗΜΗΤΡΙΟΣ ΒΑΣΙΛΕΙΑΔΗΣ" userId="fee61cdb-3407-43c9-b00c-cc3958d47860" providerId="ADAL" clId="{7F051402-C7B6-49D2-8DAC-AC552BC05FD7}" dt="2024-07-06T12:44:44.589" v="652" actId="14100"/>
          <ac:spMkLst>
            <pc:docMk/>
            <pc:sldMk cId="2587900140" sldId="269"/>
            <ac:spMk id="9" creationId="{740D637B-100F-4FF8-AB00-2D3ED300EE0C}"/>
          </ac:spMkLst>
        </pc:spChg>
        <pc:spChg chg="ord">
          <ac:chgData name="ΔΗΜΗΤΡΙΟΣ ΒΑΣΙΛΕΙΑΔΗΣ" userId="fee61cdb-3407-43c9-b00c-cc3958d47860" providerId="ADAL" clId="{7F051402-C7B6-49D2-8DAC-AC552BC05FD7}" dt="2024-07-06T14:36:44.642" v="1342"/>
          <ac:spMkLst>
            <pc:docMk/>
            <pc:sldMk cId="2587900140" sldId="269"/>
            <ac:spMk id="10" creationId="{458DF178-E1CF-4862-9199-418360A1FC72}"/>
          </ac:spMkLst>
        </pc:spChg>
        <pc:spChg chg="add mod ord">
          <ac:chgData name="ΔΗΜΗΤΡΙΟΣ ΒΑΣΙΛΕΙΑΔΗΣ" userId="fee61cdb-3407-43c9-b00c-cc3958d47860" providerId="ADAL" clId="{7F051402-C7B6-49D2-8DAC-AC552BC05FD7}" dt="2024-07-06T14:42:06.188" v="1367" actId="207"/>
          <ac:spMkLst>
            <pc:docMk/>
            <pc:sldMk cId="2587900140" sldId="269"/>
            <ac:spMk id="11" creationId="{64DCC6F1-B188-2BA0-23EE-1C6CC2DFAD6D}"/>
          </ac:spMkLst>
        </pc:spChg>
        <pc:spChg chg="ord">
          <ac:chgData name="ΔΗΜΗΤΡΙΟΣ ΒΑΣΙΛΕΙΑΔΗΣ" userId="fee61cdb-3407-43c9-b00c-cc3958d47860" providerId="ADAL" clId="{7F051402-C7B6-49D2-8DAC-AC552BC05FD7}" dt="2024-07-06T14:36:44.642" v="1342"/>
          <ac:spMkLst>
            <pc:docMk/>
            <pc:sldMk cId="2587900140" sldId="269"/>
            <ac:spMk id="12" creationId="{731AA060-0C0E-45BF-8B55-F1C545D41C1D}"/>
          </ac:spMkLst>
        </pc:spChg>
        <pc:spChg chg="add mod ord">
          <ac:chgData name="ΔΗΜΗΤΡΙΟΣ ΒΑΣΙΛΕΙΑΔΗΣ" userId="fee61cdb-3407-43c9-b00c-cc3958d47860" providerId="ADAL" clId="{7F051402-C7B6-49D2-8DAC-AC552BC05FD7}" dt="2024-07-06T14:41:57.774" v="1366" actId="207"/>
          <ac:spMkLst>
            <pc:docMk/>
            <pc:sldMk cId="2587900140" sldId="269"/>
            <ac:spMk id="13" creationId="{F95B110B-6CBC-033D-2CF4-8D142CA833C9}"/>
          </ac:spMkLst>
        </pc:spChg>
        <pc:spChg chg="add mod ord">
          <ac:chgData name="ΔΗΜΗΤΡΙΟΣ ΒΑΣΙΛΕΙΑΔΗΣ" userId="fee61cdb-3407-43c9-b00c-cc3958d47860" providerId="ADAL" clId="{7F051402-C7B6-49D2-8DAC-AC552BC05FD7}" dt="2024-07-06T14:46:55.852" v="1387" actId="207"/>
          <ac:spMkLst>
            <pc:docMk/>
            <pc:sldMk cId="2587900140" sldId="269"/>
            <ac:spMk id="15" creationId="{6999B53C-528F-AEF3-AD55-1B1AFE9AB59B}"/>
          </ac:spMkLst>
        </pc:spChg>
        <pc:grpChg chg="add mod">
          <ac:chgData name="ΔΗΜΗΤΡΙΟΣ ΒΑΣΙΛΕΙΑΔΗΣ" userId="fee61cdb-3407-43c9-b00c-cc3958d47860" providerId="ADAL" clId="{7F051402-C7B6-49D2-8DAC-AC552BC05FD7}" dt="2024-07-06T14:43:10.497" v="1374" actId="1076"/>
          <ac:grpSpMkLst>
            <pc:docMk/>
            <pc:sldMk cId="2587900140" sldId="269"/>
            <ac:grpSpMk id="3" creationId="{D040B682-B349-4C39-5BA8-DA4BE8219175}"/>
          </ac:grpSpMkLst>
        </pc:grpChg>
        <pc:graphicFrameChg chg="add mod modGraphic">
          <ac:chgData name="ΔΗΜΗΤΡΙΟΣ ΒΑΣΙΛΕΙΑΔΗΣ" userId="fee61cdb-3407-43c9-b00c-cc3958d47860" providerId="ADAL" clId="{7F051402-C7B6-49D2-8DAC-AC552BC05FD7}" dt="2024-07-06T14:50:08.767" v="1411"/>
          <ac:graphicFrameMkLst>
            <pc:docMk/>
            <pc:sldMk cId="2587900140" sldId="269"/>
            <ac:graphicFrameMk id="4" creationId="{4FD34D3B-BD20-93A1-D01C-BD3FB94866DC}"/>
          </ac:graphicFrameMkLst>
        </pc:graphicFrameChg>
        <pc:picChg chg="ord">
          <ac:chgData name="ΔΗΜΗΤΡΙΟΣ ΒΑΣΙΛΕΙΑΔΗΣ" userId="fee61cdb-3407-43c9-b00c-cc3958d47860" providerId="ADAL" clId="{7F051402-C7B6-49D2-8DAC-AC552BC05FD7}" dt="2024-07-06T14:36:44.642" v="1342"/>
          <ac:picMkLst>
            <pc:docMk/>
            <pc:sldMk cId="2587900140" sldId="269"/>
            <ac:picMk id="5" creationId="{6286ACFC-DE43-47BF-9B10-4EEA548790CA}"/>
          </ac:picMkLst>
        </pc:picChg>
        <pc:picChg chg="mod ord modCrop">
          <ac:chgData name="ΔΗΜΗΤΡΙΟΣ ΒΑΣΙΛΕΙΑΔΗΣ" userId="fee61cdb-3407-43c9-b00c-cc3958d47860" providerId="ADAL" clId="{7F051402-C7B6-49D2-8DAC-AC552BC05FD7}" dt="2024-07-06T14:35:51.476" v="1332"/>
          <ac:picMkLst>
            <pc:docMk/>
            <pc:sldMk cId="2587900140" sldId="269"/>
            <ac:picMk id="14" creationId="{ACE84A01-5F7C-4D0F-AA9D-EF888AC7E00C}"/>
          </ac:picMkLst>
        </pc:picChg>
        <pc:picChg chg="del">
          <ac:chgData name="ΔΗΜΗΤΡΙΟΣ ΒΑΣΙΛΕΙΑΔΗΣ" userId="fee61cdb-3407-43c9-b00c-cc3958d47860" providerId="ADAL" clId="{7F051402-C7B6-49D2-8DAC-AC552BC05FD7}" dt="2024-07-06T12:48:39.870" v="680" actId="478"/>
          <ac:picMkLst>
            <pc:docMk/>
            <pc:sldMk cId="2587900140" sldId="269"/>
            <ac:picMk id="16" creationId="{AC3CC80E-600E-44B3-B9D6-2B65CC440847}"/>
          </ac:picMkLst>
        </pc:picChg>
        <pc:picChg chg="ord">
          <ac:chgData name="ΔΗΜΗΤΡΙΟΣ ΒΑΣΙΛΕΙΑΔΗΣ" userId="fee61cdb-3407-43c9-b00c-cc3958d47860" providerId="ADAL" clId="{7F051402-C7B6-49D2-8DAC-AC552BC05FD7}" dt="2024-07-06T12:48:00.836" v="679"/>
          <ac:picMkLst>
            <pc:docMk/>
            <pc:sldMk cId="2587900140" sldId="269"/>
            <ac:picMk id="17" creationId="{CB69DE30-E42A-42CF-960B-07BFA5D0106B}"/>
          </ac:picMkLst>
        </pc:picChg>
      </pc:sldChg>
      <pc:sldChg chg="addSp delSp modSp add mod ord">
        <pc:chgData name="ΔΗΜΗΤΡΙΟΣ ΒΑΣΙΛΕΙΑΔΗΣ" userId="fee61cdb-3407-43c9-b00c-cc3958d47860" providerId="ADAL" clId="{7F051402-C7B6-49D2-8DAC-AC552BC05FD7}" dt="2024-07-06T15:43:39.498" v="1752" actId="1076"/>
        <pc:sldMkLst>
          <pc:docMk/>
          <pc:sldMk cId="103700643" sldId="270"/>
        </pc:sldMkLst>
        <pc:spChg chg="add mod">
          <ac:chgData name="ΔΗΜΗΤΡΙΟΣ ΒΑΣΙΛΕΙΑΔΗΣ" userId="fee61cdb-3407-43c9-b00c-cc3958d47860" providerId="ADAL" clId="{7F051402-C7B6-49D2-8DAC-AC552BC05FD7}" dt="2024-07-06T14:53:43.165" v="1426" actId="207"/>
          <ac:spMkLst>
            <pc:docMk/>
            <pc:sldMk cId="103700643" sldId="270"/>
            <ac:spMk id="3" creationId="{DDE7E3F4-CF37-FA5A-6E53-9DB1BF955CF1}"/>
          </ac:spMkLst>
        </pc:spChg>
        <pc:spChg chg="add mod">
          <ac:chgData name="ΔΗΜΗΤΡΙΟΣ ΒΑΣΙΛΕΙΑΔΗΣ" userId="fee61cdb-3407-43c9-b00c-cc3958d47860" providerId="ADAL" clId="{7F051402-C7B6-49D2-8DAC-AC552BC05FD7}" dt="2024-07-06T14:53:43.165" v="1426" actId="207"/>
          <ac:spMkLst>
            <pc:docMk/>
            <pc:sldMk cId="103700643" sldId="270"/>
            <ac:spMk id="4" creationId="{4CB6DDB8-2959-F536-9D81-0BA5C91F124C}"/>
          </ac:spMkLst>
        </pc:spChg>
        <pc:spChg chg="del">
          <ac:chgData name="ΔΗΜΗΤΡΙΟΣ ΒΑΣΙΛΕΙΑΔΗΣ" userId="fee61cdb-3407-43c9-b00c-cc3958d47860" providerId="ADAL" clId="{7F051402-C7B6-49D2-8DAC-AC552BC05FD7}" dt="2024-07-06T13:36:38.636" v="1163" actId="478"/>
          <ac:spMkLst>
            <pc:docMk/>
            <pc:sldMk cId="103700643" sldId="270"/>
            <ac:spMk id="4" creationId="{4D826D34-D206-6D89-6000-60A659041A3F}"/>
          </ac:spMkLst>
        </pc:spChg>
        <pc:spChg chg="add mod">
          <ac:chgData name="ΔΗΜΗΤΡΙΟΣ ΒΑΣΙΛΕΙΑΔΗΣ" userId="fee61cdb-3407-43c9-b00c-cc3958d47860" providerId="ADAL" clId="{7F051402-C7B6-49D2-8DAC-AC552BC05FD7}" dt="2024-07-06T14:53:43.165" v="1426" actId="207"/>
          <ac:spMkLst>
            <pc:docMk/>
            <pc:sldMk cId="103700643" sldId="270"/>
            <ac:spMk id="6" creationId="{5E4E5B59-B2B3-3B30-5B60-7959DF154A6C}"/>
          </ac:spMkLst>
        </pc:spChg>
        <pc:spChg chg="add mod">
          <ac:chgData name="ΔΗΜΗΤΡΙΟΣ ΒΑΣΙΛΕΙΑΔΗΣ" userId="fee61cdb-3407-43c9-b00c-cc3958d47860" providerId="ADAL" clId="{7F051402-C7B6-49D2-8DAC-AC552BC05FD7}" dt="2024-07-06T14:54:31.866" v="1428" actId="1076"/>
          <ac:spMkLst>
            <pc:docMk/>
            <pc:sldMk cId="103700643" sldId="270"/>
            <ac:spMk id="11" creationId="{B17DD3AF-0932-D556-6630-015379D551DE}"/>
          </ac:spMkLst>
        </pc:spChg>
        <pc:spChg chg="add mod">
          <ac:chgData name="ΔΗΜΗΤΡΙΟΣ ΒΑΣΙΛΕΙΑΔΗΣ" userId="fee61cdb-3407-43c9-b00c-cc3958d47860" providerId="ADAL" clId="{7F051402-C7B6-49D2-8DAC-AC552BC05FD7}" dt="2024-07-06T15:43:39.498" v="1752" actId="1076"/>
          <ac:spMkLst>
            <pc:docMk/>
            <pc:sldMk cId="103700643" sldId="270"/>
            <ac:spMk id="13" creationId="{867CC19A-4030-C553-4755-6B8BF45FE538}"/>
          </ac:spMkLst>
        </pc:spChg>
        <pc:graphicFrameChg chg="del mod">
          <ac:chgData name="ΔΗΜΗΤΡΙΟΣ ΒΑΣΙΛΕΙΑΔΗΣ" userId="fee61cdb-3407-43c9-b00c-cc3958d47860" providerId="ADAL" clId="{7F051402-C7B6-49D2-8DAC-AC552BC05FD7}" dt="2024-07-06T13:36:41.462" v="1164" actId="478"/>
          <ac:graphicFrameMkLst>
            <pc:docMk/>
            <pc:sldMk cId="103700643" sldId="270"/>
            <ac:graphicFrameMk id="11" creationId="{033D173B-93A5-F7C0-3F08-5ECE6C48447F}"/>
          </ac:graphicFrameMkLst>
        </pc:graphicFrameChg>
        <pc:picChg chg="del">
          <ac:chgData name="ΔΗΜΗΤΡΙΟΣ ΒΑΣΙΛΕΙΑΔΗΣ" userId="fee61cdb-3407-43c9-b00c-cc3958d47860" providerId="ADAL" clId="{7F051402-C7B6-49D2-8DAC-AC552BC05FD7}" dt="2024-07-06T13:36:42.667" v="1165" actId="478"/>
          <ac:picMkLst>
            <pc:docMk/>
            <pc:sldMk cId="103700643" sldId="270"/>
            <ac:picMk id="3" creationId="{AD1B7FE4-F0D6-170C-856D-329EF96935CC}"/>
          </ac:picMkLst>
        </pc:picChg>
        <pc:picChg chg="add mod ord">
          <ac:chgData name="ΔΗΜΗΤΡΙΟΣ ΒΑΣΙΛΕΙΑΔΗΣ" userId="fee61cdb-3407-43c9-b00c-cc3958d47860" providerId="ADAL" clId="{7F051402-C7B6-49D2-8DAC-AC552BC05FD7}" dt="2024-07-06T13:41:47.348" v="1186" actId="2085"/>
          <ac:picMkLst>
            <pc:docMk/>
            <pc:sldMk cId="103700643" sldId="270"/>
            <ac:picMk id="9" creationId="{B99BD046-0637-C251-44DD-4F0EEEE5E545}"/>
          </ac:picMkLst>
        </pc:picChg>
        <pc:picChg chg="add del mod">
          <ac:chgData name="ΔΗΜΗΤΡΙΟΣ ΒΑΣΙΛΕΙΑΔΗΣ" userId="fee61cdb-3407-43c9-b00c-cc3958d47860" providerId="ADAL" clId="{7F051402-C7B6-49D2-8DAC-AC552BC05FD7}" dt="2024-07-06T13:41:32.129" v="1184" actId="478"/>
          <ac:picMkLst>
            <pc:docMk/>
            <pc:sldMk cId="103700643" sldId="270"/>
            <ac:picMk id="14" creationId="{35737378-0651-ED4B-8F3F-79CCAE06906B}"/>
          </ac:picMkLst>
        </pc:picChg>
      </pc:sldChg>
      <pc:sldChg chg="addSp delSp modSp add mod ord">
        <pc:chgData name="ΔΗΜΗΤΡΙΟΣ ΒΑΣΙΛΕΙΑΔΗΣ" userId="fee61cdb-3407-43c9-b00c-cc3958d47860" providerId="ADAL" clId="{7F051402-C7B6-49D2-8DAC-AC552BC05FD7}" dt="2024-07-06T15:50:03.024" v="1849"/>
        <pc:sldMkLst>
          <pc:docMk/>
          <pc:sldMk cId="1948241436" sldId="271"/>
        </pc:sldMkLst>
        <pc:spChg chg="del mod">
          <ac:chgData name="ΔΗΜΗΤΡΙΟΣ ΒΑΣΙΛΕΙΑΔΗΣ" userId="fee61cdb-3407-43c9-b00c-cc3958d47860" providerId="ADAL" clId="{7F051402-C7B6-49D2-8DAC-AC552BC05FD7}" dt="2024-07-06T15:39:41.928" v="1714" actId="478"/>
          <ac:spMkLst>
            <pc:docMk/>
            <pc:sldMk cId="1948241436" sldId="271"/>
            <ac:spMk id="6" creationId="{0E89FD61-3920-5212-899B-C6343D28A165}"/>
          </ac:spMkLst>
        </pc:spChg>
        <pc:spChg chg="del">
          <ac:chgData name="ΔΗΜΗΤΡΙΟΣ ΒΑΣΙΛΕΙΑΔΗΣ" userId="fee61cdb-3407-43c9-b00c-cc3958d47860" providerId="ADAL" clId="{7F051402-C7B6-49D2-8DAC-AC552BC05FD7}" dt="2024-07-06T15:41:39.214" v="1731" actId="478"/>
          <ac:spMkLst>
            <pc:docMk/>
            <pc:sldMk cId="1948241436" sldId="271"/>
            <ac:spMk id="9" creationId="{740D637B-100F-4FF8-AB00-2D3ED300EE0C}"/>
          </ac:spMkLst>
        </pc:spChg>
        <pc:spChg chg="del">
          <ac:chgData name="ΔΗΜΗΤΡΙΟΣ ΒΑΣΙΛΕΙΑΔΗΣ" userId="fee61cdb-3407-43c9-b00c-cc3958d47860" providerId="ADAL" clId="{7F051402-C7B6-49D2-8DAC-AC552BC05FD7}" dt="2024-07-06T15:39:43.012" v="1715" actId="478"/>
          <ac:spMkLst>
            <pc:docMk/>
            <pc:sldMk cId="1948241436" sldId="271"/>
            <ac:spMk id="11" creationId="{64DCC6F1-B188-2BA0-23EE-1C6CC2DFAD6D}"/>
          </ac:spMkLst>
        </pc:spChg>
        <pc:spChg chg="del">
          <ac:chgData name="ΔΗΜΗΤΡΙΟΣ ΒΑΣΙΛΕΙΑΔΗΣ" userId="fee61cdb-3407-43c9-b00c-cc3958d47860" providerId="ADAL" clId="{7F051402-C7B6-49D2-8DAC-AC552BC05FD7}" dt="2024-07-06T15:39:43.546" v="1716" actId="478"/>
          <ac:spMkLst>
            <pc:docMk/>
            <pc:sldMk cId="1948241436" sldId="271"/>
            <ac:spMk id="13" creationId="{F95B110B-6CBC-033D-2CF4-8D142CA833C9}"/>
          </ac:spMkLst>
        </pc:spChg>
        <pc:spChg chg="del">
          <ac:chgData name="ΔΗΜΗΤΡΙΟΣ ΒΑΣΙΛΕΙΑΔΗΣ" userId="fee61cdb-3407-43c9-b00c-cc3958d47860" providerId="ADAL" clId="{7F051402-C7B6-49D2-8DAC-AC552BC05FD7}" dt="2024-07-06T15:39:44.411" v="1717" actId="478"/>
          <ac:spMkLst>
            <pc:docMk/>
            <pc:sldMk cId="1948241436" sldId="271"/>
            <ac:spMk id="15" creationId="{6999B53C-528F-AEF3-AD55-1B1AFE9AB59B}"/>
          </ac:spMkLst>
        </pc:spChg>
        <pc:spChg chg="add mod">
          <ac:chgData name="ΔΗΜΗΤΡΙΟΣ ΒΑΣΙΛΕΙΑΔΗΣ" userId="fee61cdb-3407-43c9-b00c-cc3958d47860" providerId="ADAL" clId="{7F051402-C7B6-49D2-8DAC-AC552BC05FD7}" dt="2024-07-06T15:44:33.940" v="1773" actId="14100"/>
          <ac:spMkLst>
            <pc:docMk/>
            <pc:sldMk cId="1948241436" sldId="271"/>
            <ac:spMk id="18" creationId="{CD4AFF23-B999-E0EA-32DD-268FDA9DE7D6}"/>
          </ac:spMkLst>
        </pc:spChg>
        <pc:spChg chg="add mod">
          <ac:chgData name="ΔΗΜΗΤΡΙΟΣ ΒΑΣΙΛΕΙΑΔΗΣ" userId="fee61cdb-3407-43c9-b00c-cc3958d47860" providerId="ADAL" clId="{7F051402-C7B6-49D2-8DAC-AC552BC05FD7}" dt="2024-07-06T15:45:13.361" v="1776" actId="14100"/>
          <ac:spMkLst>
            <pc:docMk/>
            <pc:sldMk cId="1948241436" sldId="271"/>
            <ac:spMk id="19" creationId="{4784274A-F409-C450-4F80-F2EFB08BB75E}"/>
          </ac:spMkLst>
        </pc:spChg>
        <pc:spChg chg="add del mod">
          <ac:chgData name="ΔΗΜΗΤΡΙΟΣ ΒΑΣΙΛΕΙΑΔΗΣ" userId="fee61cdb-3407-43c9-b00c-cc3958d47860" providerId="ADAL" clId="{7F051402-C7B6-49D2-8DAC-AC552BC05FD7}" dt="2024-07-06T15:46:18.153" v="1780" actId="478"/>
          <ac:spMkLst>
            <pc:docMk/>
            <pc:sldMk cId="1948241436" sldId="271"/>
            <ac:spMk id="20" creationId="{ECFEAA71-EFC9-7D61-3A18-FE876C4CD226}"/>
          </ac:spMkLst>
        </pc:spChg>
        <pc:spChg chg="add mod">
          <ac:chgData name="ΔΗΜΗΤΡΙΟΣ ΒΑΣΙΛΕΙΑΔΗΣ" userId="fee61cdb-3407-43c9-b00c-cc3958d47860" providerId="ADAL" clId="{7F051402-C7B6-49D2-8DAC-AC552BC05FD7}" dt="2024-07-06T15:47:24.290" v="1840" actId="1076"/>
          <ac:spMkLst>
            <pc:docMk/>
            <pc:sldMk cId="1948241436" sldId="271"/>
            <ac:spMk id="21" creationId="{21FFEFFE-AC96-0C32-20AF-8A916D84BA97}"/>
          </ac:spMkLst>
        </pc:spChg>
        <pc:grpChg chg="del">
          <ac:chgData name="ΔΗΜΗΤΡΙΟΣ ΒΑΣΙΛΕΙΑΔΗΣ" userId="fee61cdb-3407-43c9-b00c-cc3958d47860" providerId="ADAL" clId="{7F051402-C7B6-49D2-8DAC-AC552BC05FD7}" dt="2024-07-06T15:39:35.859" v="1710" actId="478"/>
          <ac:grpSpMkLst>
            <pc:docMk/>
            <pc:sldMk cId="1948241436" sldId="271"/>
            <ac:grpSpMk id="3" creationId="{D040B682-B349-4C39-5BA8-DA4BE8219175}"/>
          </ac:grpSpMkLst>
        </pc:grpChg>
        <pc:graphicFrameChg chg="del mod">
          <ac:chgData name="ΔΗΜΗΤΡΙΟΣ ΒΑΣΙΛΕΙΑΔΗΣ" userId="fee61cdb-3407-43c9-b00c-cc3958d47860" providerId="ADAL" clId="{7F051402-C7B6-49D2-8DAC-AC552BC05FD7}" dt="2024-07-06T15:39:39.288" v="1712" actId="478"/>
          <ac:graphicFrameMkLst>
            <pc:docMk/>
            <pc:sldMk cId="1948241436" sldId="271"/>
            <ac:graphicFrameMk id="4" creationId="{4FD34D3B-BD20-93A1-D01C-BD3FB94866DC}"/>
          </ac:graphicFrameMkLst>
        </pc:graphicFrameChg>
        <pc:picChg chg="add mod ord modCrop">
          <ac:chgData name="ΔΗΜΗΤΡΙΟΣ ΒΑΣΙΛΕΙΑΔΗΣ" userId="fee61cdb-3407-43c9-b00c-cc3958d47860" providerId="ADAL" clId="{7F051402-C7B6-49D2-8DAC-AC552BC05FD7}" dt="2024-07-06T15:50:03.024" v="1849"/>
          <ac:picMkLst>
            <pc:docMk/>
            <pc:sldMk cId="1948241436" sldId="271"/>
            <ac:picMk id="16" creationId="{77106F96-5F7A-8D19-0B44-5B3EE64D9701}"/>
          </ac:picMkLst>
        </pc:picChg>
        <pc:cxnChg chg="add mod">
          <ac:chgData name="ΔΗΜΗΤΡΙΟΣ ΒΑΣΙΛΕΙΑΔΗΣ" userId="fee61cdb-3407-43c9-b00c-cc3958d47860" providerId="ADAL" clId="{7F051402-C7B6-49D2-8DAC-AC552BC05FD7}" dt="2024-07-06T15:47:33.077" v="1841" actId="108"/>
          <ac:cxnSpMkLst>
            <pc:docMk/>
            <pc:sldMk cId="1948241436" sldId="271"/>
            <ac:cxnSpMk id="23" creationId="{E1478E63-A81C-313F-81DB-251744C4A6D7}"/>
          </ac:cxnSpMkLst>
        </pc:cxnChg>
      </pc:sldChg>
      <pc:sldChg chg="new del">
        <pc:chgData name="ΔΗΜΗΤΡΙΟΣ ΒΑΣΙΛΕΙΑΔΗΣ" userId="fee61cdb-3407-43c9-b00c-cc3958d47860" providerId="ADAL" clId="{7F051402-C7B6-49D2-8DAC-AC552BC05FD7}" dt="2024-07-06T15:38:48.611" v="1704" actId="2696"/>
        <pc:sldMkLst>
          <pc:docMk/>
          <pc:sldMk cId="2588912676" sldId="271"/>
        </pc:sldMkLst>
      </pc:sldChg>
      <pc:sldChg chg="addSp delSp modSp add mod ord">
        <pc:chgData name="ΔΗΜΗΤΡΙΟΣ ΒΑΣΙΛΕΙΑΔΗΣ" userId="fee61cdb-3407-43c9-b00c-cc3958d47860" providerId="ADAL" clId="{7F051402-C7B6-49D2-8DAC-AC552BC05FD7}" dt="2024-07-06T15:54:03.620" v="1927" actId="20577"/>
        <pc:sldMkLst>
          <pc:docMk/>
          <pc:sldMk cId="2280453032" sldId="272"/>
        </pc:sldMkLst>
        <pc:spChg chg="del mod">
          <ac:chgData name="ΔΗΜΗΤΡΙΟΣ ΒΑΣΙΛΕΙΑΔΗΣ" userId="fee61cdb-3407-43c9-b00c-cc3958d47860" providerId="ADAL" clId="{7F051402-C7B6-49D2-8DAC-AC552BC05FD7}" dt="2024-07-06T15:52:03.230" v="1872" actId="21"/>
          <ac:spMkLst>
            <pc:docMk/>
            <pc:sldMk cId="2280453032" sldId="272"/>
            <ac:spMk id="3" creationId="{DDE7E3F4-CF37-FA5A-6E53-9DB1BF955CF1}"/>
          </ac:spMkLst>
        </pc:spChg>
        <pc:spChg chg="del">
          <ac:chgData name="ΔΗΜΗΤΡΙΟΣ ΒΑΣΙΛΕΙΑΔΗΣ" userId="fee61cdb-3407-43c9-b00c-cc3958d47860" providerId="ADAL" clId="{7F051402-C7B6-49D2-8DAC-AC552BC05FD7}" dt="2024-07-06T15:50:35.553" v="1854" actId="478"/>
          <ac:spMkLst>
            <pc:docMk/>
            <pc:sldMk cId="2280453032" sldId="272"/>
            <ac:spMk id="4" creationId="{4CB6DDB8-2959-F536-9D81-0BA5C91F124C}"/>
          </ac:spMkLst>
        </pc:spChg>
        <pc:spChg chg="del">
          <ac:chgData name="ΔΗΜΗΤΡΙΟΣ ΒΑΣΙΛΕΙΑΔΗΣ" userId="fee61cdb-3407-43c9-b00c-cc3958d47860" providerId="ADAL" clId="{7F051402-C7B6-49D2-8DAC-AC552BC05FD7}" dt="2024-07-06T15:50:37.139" v="1855" actId="478"/>
          <ac:spMkLst>
            <pc:docMk/>
            <pc:sldMk cId="2280453032" sldId="272"/>
            <ac:spMk id="6" creationId="{5E4E5B59-B2B3-3B30-5B60-7959DF154A6C}"/>
          </ac:spMkLst>
        </pc:spChg>
        <pc:spChg chg="del">
          <ac:chgData name="ΔΗΜΗΤΡΙΟΣ ΒΑΣΙΛΕΙΑΔΗΣ" userId="fee61cdb-3407-43c9-b00c-cc3958d47860" providerId="ADAL" clId="{7F051402-C7B6-49D2-8DAC-AC552BC05FD7}" dt="2024-07-06T15:50:37.815" v="1856" actId="478"/>
          <ac:spMkLst>
            <pc:docMk/>
            <pc:sldMk cId="2280453032" sldId="272"/>
            <ac:spMk id="11" creationId="{B17DD3AF-0932-D556-6630-015379D551DE}"/>
          </ac:spMkLst>
        </pc:spChg>
        <pc:spChg chg="add mod">
          <ac:chgData name="ΔΗΜΗΤΡΙΟΣ ΒΑΣΙΛΕΙΑΔΗΣ" userId="fee61cdb-3407-43c9-b00c-cc3958d47860" providerId="ADAL" clId="{7F051402-C7B6-49D2-8DAC-AC552BC05FD7}" dt="2024-07-06T15:53:08.655" v="1882" actId="14100"/>
          <ac:spMkLst>
            <pc:docMk/>
            <pc:sldMk cId="2280453032" sldId="272"/>
            <ac:spMk id="16" creationId="{DDE7E3F4-CF37-FA5A-6E53-9DB1BF955CF1}"/>
          </ac:spMkLst>
        </pc:spChg>
        <pc:spChg chg="add mod">
          <ac:chgData name="ΔΗΜΗΤΡΙΟΣ ΒΑΣΙΛΕΙΑΔΗΣ" userId="fee61cdb-3407-43c9-b00c-cc3958d47860" providerId="ADAL" clId="{7F051402-C7B6-49D2-8DAC-AC552BC05FD7}" dt="2024-07-06T15:54:03.620" v="1927" actId="20577"/>
          <ac:spMkLst>
            <pc:docMk/>
            <pc:sldMk cId="2280453032" sldId="272"/>
            <ac:spMk id="17" creationId="{6489337F-85EB-301A-7EEB-D3A920844C54}"/>
          </ac:spMkLst>
        </pc:spChg>
        <pc:picChg chg="del">
          <ac:chgData name="ΔΗΜΗΤΡΙΟΣ ΒΑΣΙΛΕΙΑΔΗΣ" userId="fee61cdb-3407-43c9-b00c-cc3958d47860" providerId="ADAL" clId="{7F051402-C7B6-49D2-8DAC-AC552BC05FD7}" dt="2024-07-06T15:50:31.325" v="1853" actId="478"/>
          <ac:picMkLst>
            <pc:docMk/>
            <pc:sldMk cId="2280453032" sldId="272"/>
            <ac:picMk id="9" creationId="{B99BD046-0637-C251-44DD-4F0EEEE5E545}"/>
          </ac:picMkLst>
        </pc:picChg>
        <pc:picChg chg="add mod modCrop">
          <ac:chgData name="ΔΗΜΗΤΡΙΟΣ ΒΑΣΙΛΕΙΑΔΗΣ" userId="fee61cdb-3407-43c9-b00c-cc3958d47860" providerId="ADAL" clId="{7F051402-C7B6-49D2-8DAC-AC552BC05FD7}" dt="2024-07-06T15:51:55.600" v="1869" actId="1076"/>
          <ac:picMkLst>
            <pc:docMk/>
            <pc:sldMk cId="2280453032" sldId="272"/>
            <ac:picMk id="15" creationId="{5C50DEE6-6AE3-9BED-43D0-13FB97B08ADF}"/>
          </ac:picMkLst>
        </pc:picChg>
        <pc:cxnChg chg="add mod">
          <ac:chgData name="ΔΗΜΗΤΡΙΟΣ ΒΑΣΙΛΕΙΑΔΗΣ" userId="fee61cdb-3407-43c9-b00c-cc3958d47860" providerId="ADAL" clId="{7F051402-C7B6-49D2-8DAC-AC552BC05FD7}" dt="2024-07-06T15:53:43.175" v="1885" actId="14100"/>
          <ac:cxnSpMkLst>
            <pc:docMk/>
            <pc:sldMk cId="2280453032" sldId="272"/>
            <ac:cxnSpMk id="18" creationId="{AD2C9163-333A-2461-E4BF-956C982CA894}"/>
          </ac:cxnSpMkLst>
        </pc:cxnChg>
      </pc:sldChg>
    </pc:docChg>
  </pc:docChgLst>
  <pc:docChgLst>
    <pc:chgData name="ΒΑΣΙΛΕΙΑΔΗΣ ΔΗΜΗΤΡΙΟΣ" userId="ae9d1305-a5b9-4fd2-b1bc-b80efd344e48" providerId="ADAL" clId="{3F8C4F1E-4A78-496A-92AB-11020DF06AD2}"/>
    <pc:docChg chg="undo custSel modSld">
      <pc:chgData name="ΒΑΣΙΛΕΙΑΔΗΣ ΔΗΜΗΤΡΙΟΣ" userId="ae9d1305-a5b9-4fd2-b1bc-b80efd344e48" providerId="ADAL" clId="{3F8C4F1E-4A78-496A-92AB-11020DF06AD2}" dt="2024-07-06T18:54:12.635" v="11264" actId="20577"/>
      <pc:docMkLst>
        <pc:docMk/>
      </pc:docMkLst>
      <pc:sldChg chg="modTransition modNotesTx">
        <pc:chgData name="ΒΑΣΙΛΕΙΑΔΗΣ ΔΗΜΗΤΡΙΟΣ" userId="ae9d1305-a5b9-4fd2-b1bc-b80efd344e48" providerId="ADAL" clId="{3F8C4F1E-4A78-496A-92AB-11020DF06AD2}" dt="2024-07-06T16:29:06.374" v="291" actId="20577"/>
        <pc:sldMkLst>
          <pc:docMk/>
          <pc:sldMk cId="3584546925" sldId="256"/>
        </pc:sldMkLst>
      </pc:sldChg>
      <pc:sldChg chg="modSp modTransition modNotesTx">
        <pc:chgData name="ΒΑΣΙΛΕΙΑΔΗΣ ΔΗΜΗΤΡΙΟΣ" userId="ae9d1305-a5b9-4fd2-b1bc-b80efd344e48" providerId="ADAL" clId="{3F8C4F1E-4A78-496A-92AB-11020DF06AD2}" dt="2024-07-06T17:09:44.807" v="3841" actId="20577"/>
        <pc:sldMkLst>
          <pc:docMk/>
          <pc:sldMk cId="2473667286" sldId="257"/>
        </pc:sldMkLst>
        <pc:graphicFrameChg chg="mod">
          <ac:chgData name="ΒΑΣΙΛΕΙΑΔΗΣ ΔΗΜΗΤΡΙΟΣ" userId="ae9d1305-a5b9-4fd2-b1bc-b80efd344e48" providerId="ADAL" clId="{3F8C4F1E-4A78-496A-92AB-11020DF06AD2}" dt="2024-07-06T16:41:02.282" v="1174" actId="20577"/>
          <ac:graphicFrameMkLst>
            <pc:docMk/>
            <pc:sldMk cId="2473667286" sldId="257"/>
            <ac:graphicFrameMk id="2" creationId="{D2EDE217-5CF1-64E7-7AE0-9260CDA7C932}"/>
          </ac:graphicFrameMkLst>
        </pc:graphicFrameChg>
      </pc:sldChg>
      <pc:sldChg chg="modSp mod modTransition modNotesTx">
        <pc:chgData name="ΒΑΣΙΛΕΙΑΔΗΣ ΔΗΜΗΤΡΙΟΣ" userId="ae9d1305-a5b9-4fd2-b1bc-b80efd344e48" providerId="ADAL" clId="{3F8C4F1E-4A78-496A-92AB-11020DF06AD2}" dt="2024-07-06T17:40:05.428" v="7561" actId="6549"/>
        <pc:sldMkLst>
          <pc:docMk/>
          <pc:sldMk cId="2755361030" sldId="258"/>
        </pc:sldMkLst>
        <pc:spChg chg="mod">
          <ac:chgData name="ΒΑΣΙΛΕΙΑΔΗΣ ΔΗΜΗΤΡΙΟΣ" userId="ae9d1305-a5b9-4fd2-b1bc-b80efd344e48" providerId="ADAL" clId="{3F8C4F1E-4A78-496A-92AB-11020DF06AD2}" dt="2024-07-06T17:33:32.689" v="6647" actId="20577"/>
          <ac:spMkLst>
            <pc:docMk/>
            <pc:sldMk cId="2755361030" sldId="258"/>
            <ac:spMk id="11" creationId="{433A18EF-C184-497E-9E11-B9C8EC0FFB0F}"/>
          </ac:spMkLst>
        </pc:spChg>
      </pc:sldChg>
      <pc:sldChg chg="modTransition modNotesTx">
        <pc:chgData name="ΒΑΣΙΛΕΙΑΔΗΣ ΔΗΜΗΤΡΙΟΣ" userId="ae9d1305-a5b9-4fd2-b1bc-b80efd344e48" providerId="ADAL" clId="{3F8C4F1E-4A78-496A-92AB-11020DF06AD2}" dt="2024-07-06T17:12:10.689" v="4229" actId="20577"/>
        <pc:sldMkLst>
          <pc:docMk/>
          <pc:sldMk cId="1304102964" sldId="259"/>
        </pc:sldMkLst>
      </pc:sldChg>
      <pc:sldChg chg="modSp mod modTransition modNotesTx">
        <pc:chgData name="ΒΑΣΙΛΕΙΑΔΗΣ ΔΗΜΗΤΡΙΟΣ" userId="ae9d1305-a5b9-4fd2-b1bc-b80efd344e48" providerId="ADAL" clId="{3F8C4F1E-4A78-496A-92AB-11020DF06AD2}" dt="2024-07-06T17:18:47.930" v="4904" actId="20577"/>
        <pc:sldMkLst>
          <pc:docMk/>
          <pc:sldMk cId="1044023016" sldId="260"/>
        </pc:sldMkLst>
        <pc:spChg chg="mod">
          <ac:chgData name="ΒΑΣΙΛΕΙΑΔΗΣ ΔΗΜΗΤΡΙΟΣ" userId="ae9d1305-a5b9-4fd2-b1bc-b80efd344e48" providerId="ADAL" clId="{3F8C4F1E-4A78-496A-92AB-11020DF06AD2}" dt="2024-07-06T17:17:00.937" v="4763" actId="20577"/>
          <ac:spMkLst>
            <pc:docMk/>
            <pc:sldMk cId="1044023016" sldId="260"/>
            <ac:spMk id="11" creationId="{F3752D09-7AAB-49EE-9603-12F989DB3D70}"/>
          </ac:spMkLst>
        </pc:spChg>
        <pc:graphicFrameChg chg="mod">
          <ac:chgData name="ΒΑΣΙΛΕΙΑΔΗΣ ΔΗΜΗΤΡΙΟΣ" userId="ae9d1305-a5b9-4fd2-b1bc-b80efd344e48" providerId="ADAL" clId="{3F8C4F1E-4A78-496A-92AB-11020DF06AD2}" dt="2024-07-06T17:18:37.659" v="4886" actId="20577"/>
          <ac:graphicFrameMkLst>
            <pc:docMk/>
            <pc:sldMk cId="1044023016" sldId="260"/>
            <ac:graphicFrameMk id="3" creationId="{D034E331-CA91-A9D9-0C25-C2F32C99FB9D}"/>
          </ac:graphicFrameMkLst>
        </pc:graphicFrameChg>
      </pc:sldChg>
      <pc:sldChg chg="modSp mod modTransition modNotesTx">
        <pc:chgData name="ΒΑΣΙΛΕΙΑΔΗΣ ΔΗΜΗΤΡΙΟΣ" userId="ae9d1305-a5b9-4fd2-b1bc-b80efd344e48" providerId="ADAL" clId="{3F8C4F1E-4A78-496A-92AB-11020DF06AD2}" dt="2024-07-06T18:54:12.635" v="11264" actId="20577"/>
        <pc:sldMkLst>
          <pc:docMk/>
          <pc:sldMk cId="851417535" sldId="261"/>
        </pc:sldMkLst>
        <pc:spChg chg="mod">
          <ac:chgData name="ΒΑΣΙΛΕΙΑΔΗΣ ΔΗΜΗΤΡΙΟΣ" userId="ae9d1305-a5b9-4fd2-b1bc-b80efd344e48" providerId="ADAL" clId="{3F8C4F1E-4A78-496A-92AB-11020DF06AD2}" dt="2024-07-06T18:52:10.456" v="11088" actId="20577"/>
          <ac:spMkLst>
            <pc:docMk/>
            <pc:sldMk cId="851417535" sldId="261"/>
            <ac:spMk id="6" creationId="{CF60B4A7-618D-4A1B-A679-102EB0CE6BFB}"/>
          </ac:spMkLst>
        </pc:spChg>
        <pc:spChg chg="mod">
          <ac:chgData name="ΒΑΣΙΛΕΙΑΔΗΣ ΔΗΜΗΤΡΙΟΣ" userId="ae9d1305-a5b9-4fd2-b1bc-b80efd344e48" providerId="ADAL" clId="{3F8C4F1E-4A78-496A-92AB-11020DF06AD2}" dt="2024-07-06T18:46:33.916" v="10616" actId="14100"/>
          <ac:spMkLst>
            <pc:docMk/>
            <pc:sldMk cId="851417535" sldId="261"/>
            <ac:spMk id="9" creationId="{82E4A991-2800-4905-80DA-308ACEC7E647}"/>
          </ac:spMkLst>
        </pc:spChg>
        <pc:spChg chg="mod">
          <ac:chgData name="ΒΑΣΙΛΕΙΑΔΗΣ ΔΗΜΗΤΡΙΟΣ" userId="ae9d1305-a5b9-4fd2-b1bc-b80efd344e48" providerId="ADAL" clId="{3F8C4F1E-4A78-496A-92AB-11020DF06AD2}" dt="2024-07-06T18:52:34.012" v="11099" actId="1076"/>
          <ac:spMkLst>
            <pc:docMk/>
            <pc:sldMk cId="851417535" sldId="261"/>
            <ac:spMk id="15" creationId="{2358A6BB-05EB-42EA-8DBC-E85F59A31073}"/>
          </ac:spMkLst>
        </pc:spChg>
        <pc:spChg chg="mod">
          <ac:chgData name="ΒΑΣΙΛΕΙΑΔΗΣ ΔΗΜΗΤΡΙΟΣ" userId="ae9d1305-a5b9-4fd2-b1bc-b80efd344e48" providerId="ADAL" clId="{3F8C4F1E-4A78-496A-92AB-11020DF06AD2}" dt="2024-07-06T18:50:16.542" v="10957" actId="1076"/>
          <ac:spMkLst>
            <pc:docMk/>
            <pc:sldMk cId="851417535" sldId="261"/>
            <ac:spMk id="28" creationId="{65A49EB9-7DC8-4C39-A780-F3B94D804FF7}"/>
          </ac:spMkLst>
        </pc:spChg>
        <pc:picChg chg="mod">
          <ac:chgData name="ΒΑΣΙΛΕΙΑΔΗΣ ΔΗΜΗΤΡΙΟΣ" userId="ae9d1305-a5b9-4fd2-b1bc-b80efd344e48" providerId="ADAL" clId="{3F8C4F1E-4A78-496A-92AB-11020DF06AD2}" dt="2024-07-06T18:49:53.565" v="10951" actId="1076"/>
          <ac:picMkLst>
            <pc:docMk/>
            <pc:sldMk cId="851417535" sldId="261"/>
            <ac:picMk id="30" creationId="{D4D043F8-B823-4129-A29D-6E90001703C7}"/>
          </ac:picMkLst>
        </pc:picChg>
        <pc:cxnChg chg="mod">
          <ac:chgData name="ΒΑΣΙΛΕΙΑΔΗΣ ΔΗΜΗΤΡΙΟΣ" userId="ae9d1305-a5b9-4fd2-b1bc-b80efd344e48" providerId="ADAL" clId="{3F8C4F1E-4A78-496A-92AB-11020DF06AD2}" dt="2024-07-06T18:50:09.278" v="10954" actId="1076"/>
          <ac:cxnSpMkLst>
            <pc:docMk/>
            <pc:sldMk cId="851417535" sldId="261"/>
            <ac:cxnSpMk id="32" creationId="{BCB13510-B193-489F-BF4A-BE4803DA7C39}"/>
          </ac:cxnSpMkLst>
        </pc:cxnChg>
      </pc:sldChg>
      <pc:sldChg chg="modTransition modNotesTx">
        <pc:chgData name="ΒΑΣΙΛΕΙΑΔΗΣ ΔΗΜΗΤΡΙΟΣ" userId="ae9d1305-a5b9-4fd2-b1bc-b80efd344e48" providerId="ADAL" clId="{3F8C4F1E-4A78-496A-92AB-11020DF06AD2}" dt="2024-07-06T16:35:45.998" v="753" actId="20577"/>
        <pc:sldMkLst>
          <pc:docMk/>
          <pc:sldMk cId="3097420675" sldId="262"/>
        </pc:sldMkLst>
      </pc:sldChg>
      <pc:sldChg chg="modTransition">
        <pc:chgData name="ΒΑΣΙΛΕΙΑΔΗΣ ΔΗΜΗΤΡΙΟΣ" userId="ae9d1305-a5b9-4fd2-b1bc-b80efd344e48" providerId="ADAL" clId="{3F8C4F1E-4A78-496A-92AB-11020DF06AD2}" dt="2024-07-06T16:25:16.674" v="0"/>
        <pc:sldMkLst>
          <pc:docMk/>
          <pc:sldMk cId="211108716" sldId="263"/>
        </pc:sldMkLst>
      </pc:sldChg>
      <pc:sldChg chg="modTransition modNotesTx">
        <pc:chgData name="ΒΑΣΙΛΕΙΑΔΗΣ ΔΗΜΗΤΡΙΟΣ" userId="ae9d1305-a5b9-4fd2-b1bc-b80efd344e48" providerId="ADAL" clId="{3F8C4F1E-4A78-496A-92AB-11020DF06AD2}" dt="2024-07-06T18:45:20.303" v="10546" actId="20577"/>
        <pc:sldMkLst>
          <pc:docMk/>
          <pc:sldMk cId="3805524259" sldId="265"/>
        </pc:sldMkLst>
      </pc:sldChg>
      <pc:sldChg chg="modSp mod modTransition modNotesTx">
        <pc:chgData name="ΒΑΣΙΛΕΙΑΔΗΣ ΔΗΜΗΤΡΙΟΣ" userId="ae9d1305-a5b9-4fd2-b1bc-b80efd344e48" providerId="ADAL" clId="{3F8C4F1E-4A78-496A-92AB-11020DF06AD2}" dt="2024-07-06T18:37:44.048" v="9498" actId="20577"/>
        <pc:sldMkLst>
          <pc:docMk/>
          <pc:sldMk cId="1189639796" sldId="268"/>
        </pc:sldMkLst>
        <pc:spChg chg="mod">
          <ac:chgData name="ΒΑΣΙΛΕΙΑΔΗΣ ΔΗΜΗΤΡΙΟΣ" userId="ae9d1305-a5b9-4fd2-b1bc-b80efd344e48" providerId="ADAL" clId="{3F8C4F1E-4A78-496A-92AB-11020DF06AD2}" dt="2024-07-06T18:34:42.957" v="9121" actId="1076"/>
          <ac:spMkLst>
            <pc:docMk/>
            <pc:sldMk cId="1189639796" sldId="268"/>
            <ac:spMk id="26" creationId="{2B0320C7-DB22-BDCE-7E07-02C1C97974BF}"/>
          </ac:spMkLst>
        </pc:spChg>
        <pc:spChg chg="mod">
          <ac:chgData name="ΒΑΣΙΛΕΙΑΔΗΣ ΔΗΜΗΤΡΙΟΣ" userId="ae9d1305-a5b9-4fd2-b1bc-b80efd344e48" providerId="ADAL" clId="{3F8C4F1E-4A78-496A-92AB-11020DF06AD2}" dt="2024-07-06T18:34:42.957" v="9121" actId="1076"/>
          <ac:spMkLst>
            <pc:docMk/>
            <pc:sldMk cId="1189639796" sldId="268"/>
            <ac:spMk id="27" creationId="{E1A8DF21-E72A-4D74-E899-55C4B14F4C61}"/>
          </ac:spMkLst>
        </pc:spChg>
        <pc:spChg chg="mod ord">
          <ac:chgData name="ΒΑΣΙΛΕΙΑΔΗΣ ΔΗΜΗΤΡΙΟΣ" userId="ae9d1305-a5b9-4fd2-b1bc-b80efd344e48" providerId="ADAL" clId="{3F8C4F1E-4A78-496A-92AB-11020DF06AD2}" dt="2024-07-06T18:34:42.957" v="9121" actId="1076"/>
          <ac:spMkLst>
            <pc:docMk/>
            <pc:sldMk cId="1189639796" sldId="268"/>
            <ac:spMk id="28" creationId="{F71D2406-DCCA-50CD-BA3D-C392073DAC92}"/>
          </ac:spMkLst>
        </pc:spChg>
        <pc:graphicFrameChg chg="modGraphic">
          <ac:chgData name="ΒΑΣΙΛΕΙΑΔΗΣ ΔΗΜΗΤΡΙΟΣ" userId="ae9d1305-a5b9-4fd2-b1bc-b80efd344e48" providerId="ADAL" clId="{3F8C4F1E-4A78-496A-92AB-11020DF06AD2}" dt="2024-07-06T18:33:57.605" v="9005" actId="207"/>
          <ac:graphicFrameMkLst>
            <pc:docMk/>
            <pc:sldMk cId="1189639796" sldId="268"/>
            <ac:graphicFrameMk id="23" creationId="{84E0810F-6489-8E68-147E-9BEF2411C444}"/>
          </ac:graphicFrameMkLst>
        </pc:graphicFrameChg>
        <pc:graphicFrameChg chg="mod">
          <ac:chgData name="ΒΑΣΙΛΕΙΑΔΗΣ ΔΗΜΗΤΡΙΟΣ" userId="ae9d1305-a5b9-4fd2-b1bc-b80efd344e48" providerId="ADAL" clId="{3F8C4F1E-4A78-496A-92AB-11020DF06AD2}" dt="2024-07-06T18:34:42.957" v="9121" actId="1076"/>
          <ac:graphicFrameMkLst>
            <pc:docMk/>
            <pc:sldMk cId="1189639796" sldId="268"/>
            <ac:graphicFrameMk id="29" creationId="{372BE718-FA31-32E7-2858-81DF312DF249}"/>
          </ac:graphicFrameMkLst>
        </pc:graphicFrameChg>
        <pc:graphicFrameChg chg="mod ord">
          <ac:chgData name="ΒΑΣΙΛΕΙΑΔΗΣ ΔΗΜΗΤΡΙΟΣ" userId="ae9d1305-a5b9-4fd2-b1bc-b80efd344e48" providerId="ADAL" clId="{3F8C4F1E-4A78-496A-92AB-11020DF06AD2}" dt="2024-07-06T18:34:42.957" v="9121" actId="1076"/>
          <ac:graphicFrameMkLst>
            <pc:docMk/>
            <pc:sldMk cId="1189639796" sldId="268"/>
            <ac:graphicFrameMk id="30" creationId="{0E907D35-D3C7-ECDA-5A40-97F762FCA72E}"/>
          </ac:graphicFrameMkLst>
        </pc:graphicFrameChg>
      </pc:sldChg>
      <pc:sldChg chg="modSp mod modTransition modNotesTx">
        <pc:chgData name="ΒΑΣΙΛΕΙΑΔΗΣ ΔΗΜΗΤΡΙΟΣ" userId="ae9d1305-a5b9-4fd2-b1bc-b80efd344e48" providerId="ADAL" clId="{3F8C4F1E-4A78-496A-92AB-11020DF06AD2}" dt="2024-07-06T17:29:58.763" v="6115" actId="20577"/>
        <pc:sldMkLst>
          <pc:docMk/>
          <pc:sldMk cId="2587900140" sldId="269"/>
        </pc:sldMkLst>
        <pc:spChg chg="mod">
          <ac:chgData name="ΒΑΣΙΛΕΙΑΔΗΣ ΔΗΜΗΤΡΙΟΣ" userId="ae9d1305-a5b9-4fd2-b1bc-b80efd344e48" providerId="ADAL" clId="{3F8C4F1E-4A78-496A-92AB-11020DF06AD2}" dt="2024-07-06T17:24:52.901" v="5535" actId="207"/>
          <ac:spMkLst>
            <pc:docMk/>
            <pc:sldMk cId="2587900140" sldId="269"/>
            <ac:spMk id="6" creationId="{0E89FD61-3920-5212-899B-C6343D28A165}"/>
          </ac:spMkLst>
        </pc:spChg>
      </pc:sldChg>
      <pc:sldChg chg="modTransition">
        <pc:chgData name="ΒΑΣΙΛΕΙΑΔΗΣ ΔΗΜΗΤΡΙΟΣ" userId="ae9d1305-a5b9-4fd2-b1bc-b80efd344e48" providerId="ADAL" clId="{3F8C4F1E-4A78-496A-92AB-11020DF06AD2}" dt="2024-07-06T16:25:16.674" v="0"/>
        <pc:sldMkLst>
          <pc:docMk/>
          <pc:sldMk cId="103700643" sldId="270"/>
        </pc:sldMkLst>
      </pc:sldChg>
      <pc:sldChg chg="modTransition">
        <pc:chgData name="ΒΑΣΙΛΕΙΑΔΗΣ ΔΗΜΗΤΡΙΟΣ" userId="ae9d1305-a5b9-4fd2-b1bc-b80efd344e48" providerId="ADAL" clId="{3F8C4F1E-4A78-496A-92AB-11020DF06AD2}" dt="2024-07-06T16:25:16.674" v="0"/>
        <pc:sldMkLst>
          <pc:docMk/>
          <pc:sldMk cId="1948241436" sldId="271"/>
        </pc:sldMkLst>
      </pc:sldChg>
      <pc:sldChg chg="modTransition">
        <pc:chgData name="ΒΑΣΙΛΕΙΑΔΗΣ ΔΗΜΗΤΡΙΟΣ" userId="ae9d1305-a5b9-4fd2-b1bc-b80efd344e48" providerId="ADAL" clId="{3F8C4F1E-4A78-496A-92AB-11020DF06AD2}" dt="2024-07-06T16:25:16.674" v="0"/>
        <pc:sldMkLst>
          <pc:docMk/>
          <pc:sldMk cId="2280453032" sldId="2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A6392-4986-4052-B0F1-3DF59FE61F5D}" type="doc">
      <dgm:prSet loTypeId="urn:microsoft.com/office/officeart/2005/8/layout/hProcess3" loCatId="process" qsTypeId="urn:microsoft.com/office/officeart/2005/8/quickstyle/simple5" qsCatId="simple" csTypeId="urn:microsoft.com/office/officeart/2005/8/colors/accent2_2" csCatId="accent2" phldr="1"/>
      <dgm:spPr/>
      <dgm:t>
        <a:bodyPr/>
        <a:lstStyle/>
        <a:p>
          <a:endParaRPr lang="en-GB"/>
        </a:p>
      </dgm:t>
    </dgm:pt>
    <dgm:pt modelId="{902EA1A7-A65B-4A55-BFCA-ECBFD5791D23}">
      <dgm:prSet phldrT="[Κείμενο]" custT="1"/>
      <dgm:spPr/>
      <dgm:t>
        <a:bodyPr/>
        <a:lstStyle/>
        <a:p>
          <a:pPr>
            <a:buFont typeface="+mj-lt"/>
            <a:buNone/>
          </a:pPr>
          <a:r>
            <a:rPr lang="el-GR" sz="1100" b="0" i="0" u="none" strike="noStrike" baseline="0" dirty="0"/>
            <a:t>1. Το υποσύστημα που δέχεται τα στοιχεία των μαθητών και των σχολείων και εκτελεί τους απαραίτητους ελέγχους</a:t>
          </a:r>
          <a:endParaRPr lang="en-GB" sz="1100" dirty="0"/>
        </a:p>
      </dgm:t>
    </dgm:pt>
    <dgm:pt modelId="{AEDD145F-CE01-48B6-8D65-0C9C727D0A78}" type="parTrans" cxnId="{A79FCD0D-2B28-43E5-85B0-76E4A0A43268}">
      <dgm:prSet/>
      <dgm:spPr/>
      <dgm:t>
        <a:bodyPr/>
        <a:lstStyle/>
        <a:p>
          <a:endParaRPr lang="en-GB" sz="1200"/>
        </a:p>
      </dgm:t>
    </dgm:pt>
    <dgm:pt modelId="{542594A9-5E52-4676-BE81-7D4F82993B92}" type="sibTrans" cxnId="{A79FCD0D-2B28-43E5-85B0-76E4A0A43268}">
      <dgm:prSet/>
      <dgm:spPr/>
      <dgm:t>
        <a:bodyPr/>
        <a:lstStyle/>
        <a:p>
          <a:endParaRPr lang="en-GB" sz="1200"/>
        </a:p>
      </dgm:t>
    </dgm:pt>
    <dgm:pt modelId="{0B532C42-5DF8-48CA-A014-8986081E9C84}">
      <dgm:prSet custT="1"/>
      <dgm:spPr/>
      <dgm:t>
        <a:bodyPr/>
        <a:lstStyle/>
        <a:p>
          <a:pPr>
            <a:buFont typeface="+mj-lt"/>
            <a:buNone/>
          </a:pPr>
          <a:r>
            <a:rPr lang="el-GR" sz="1100" dirty="0"/>
            <a:t>2. Το υποσύστημα που εκτελεί το σχεδιασμό των δρομολογίων.</a:t>
          </a:r>
        </a:p>
      </dgm:t>
    </dgm:pt>
    <dgm:pt modelId="{26DF5A0D-B423-4C2F-829F-4BF71C5129AB}" type="parTrans" cxnId="{CB51679D-7116-48CD-9484-4665846F55F4}">
      <dgm:prSet/>
      <dgm:spPr/>
      <dgm:t>
        <a:bodyPr/>
        <a:lstStyle/>
        <a:p>
          <a:endParaRPr lang="en-GB" sz="1200"/>
        </a:p>
      </dgm:t>
    </dgm:pt>
    <dgm:pt modelId="{34A68DC5-9AF5-4D0B-99F2-AF65B8D013F6}" type="sibTrans" cxnId="{CB51679D-7116-48CD-9484-4665846F55F4}">
      <dgm:prSet/>
      <dgm:spPr/>
      <dgm:t>
        <a:bodyPr/>
        <a:lstStyle/>
        <a:p>
          <a:endParaRPr lang="en-GB" sz="1200"/>
        </a:p>
      </dgm:t>
    </dgm:pt>
    <dgm:pt modelId="{7A1D4E64-0202-4719-8EF5-4B8E2E26493C}">
      <dgm:prSet custT="1"/>
      <dgm:spPr/>
      <dgm:t>
        <a:bodyPr/>
        <a:lstStyle/>
        <a:p>
          <a:pPr marL="0" indent="0">
            <a:buFont typeface="+mj-lt"/>
            <a:buNone/>
          </a:pPr>
          <a:r>
            <a:rPr lang="el-GR" sz="1400" b="1" dirty="0">
              <a:solidFill>
                <a:srgbClr val="C00000"/>
              </a:solidFill>
            </a:rPr>
            <a:t>3. Το υποσύστημα που εκτελεί την κοστολόγηση των δρομολογίων.</a:t>
          </a:r>
        </a:p>
      </dgm:t>
    </dgm:pt>
    <dgm:pt modelId="{BB3B7A76-06ED-4D87-BCBE-C6228CC72A24}" type="parTrans" cxnId="{85009F53-D647-4DFC-82A9-7AEE03D40468}">
      <dgm:prSet/>
      <dgm:spPr/>
      <dgm:t>
        <a:bodyPr/>
        <a:lstStyle/>
        <a:p>
          <a:endParaRPr lang="en-GB" sz="1200"/>
        </a:p>
      </dgm:t>
    </dgm:pt>
    <dgm:pt modelId="{24BE3993-E9CE-49DF-826E-E9723FC4183F}" type="sibTrans" cxnId="{85009F53-D647-4DFC-82A9-7AEE03D40468}">
      <dgm:prSet/>
      <dgm:spPr/>
      <dgm:t>
        <a:bodyPr/>
        <a:lstStyle/>
        <a:p>
          <a:endParaRPr lang="en-GB" sz="1200"/>
        </a:p>
      </dgm:t>
    </dgm:pt>
    <dgm:pt modelId="{F65826C6-339F-4F23-88AE-E322E2A5DDDD}">
      <dgm:prSet custT="1"/>
      <dgm:spPr/>
      <dgm:t>
        <a:bodyPr/>
        <a:lstStyle/>
        <a:p>
          <a:pPr marL="0" indent="0">
            <a:buFont typeface="+mj-lt"/>
            <a:buNone/>
          </a:pPr>
          <a:r>
            <a:rPr lang="el-GR" sz="1100" dirty="0">
              <a:solidFill>
                <a:srgbClr val="0070C0"/>
              </a:solidFill>
            </a:rPr>
            <a:t>4. Το υποσύστημα που εκτελεί την προκήρυξη των δρομολογίων.</a:t>
          </a:r>
          <a:br>
            <a:rPr lang="el-GR" sz="1100" dirty="0">
              <a:solidFill>
                <a:srgbClr val="0070C0"/>
              </a:solidFill>
            </a:rPr>
          </a:br>
          <a:r>
            <a:rPr lang="el-GR" sz="1100" dirty="0">
              <a:solidFill>
                <a:srgbClr val="0070C0"/>
              </a:solidFill>
            </a:rPr>
            <a:t>(ΕΣΗΔΗΣ)</a:t>
          </a:r>
        </a:p>
      </dgm:t>
    </dgm:pt>
    <dgm:pt modelId="{230654DD-A8DB-4903-91F8-4F7E6491416E}" type="parTrans" cxnId="{BAD74291-53E3-4D61-8025-FD7124071398}">
      <dgm:prSet/>
      <dgm:spPr/>
      <dgm:t>
        <a:bodyPr/>
        <a:lstStyle/>
        <a:p>
          <a:endParaRPr lang="en-GB" sz="1200"/>
        </a:p>
      </dgm:t>
    </dgm:pt>
    <dgm:pt modelId="{703F3E10-71EE-4758-B99A-E97C4B40FF8A}" type="sibTrans" cxnId="{BAD74291-53E3-4D61-8025-FD7124071398}">
      <dgm:prSet/>
      <dgm:spPr/>
      <dgm:t>
        <a:bodyPr/>
        <a:lstStyle/>
        <a:p>
          <a:endParaRPr lang="en-GB" sz="1200"/>
        </a:p>
      </dgm:t>
    </dgm:pt>
    <dgm:pt modelId="{CFCAA361-FC9B-48A7-BCAC-00EE1DB35FD4}">
      <dgm:prSet custT="1"/>
      <dgm:spPr/>
      <dgm:t>
        <a:bodyPr/>
        <a:lstStyle/>
        <a:p>
          <a:pPr marL="0" indent="0">
            <a:buFont typeface="+mj-lt"/>
            <a:buNone/>
          </a:pPr>
          <a:r>
            <a:rPr lang="el-GR" sz="1100" dirty="0">
              <a:solidFill>
                <a:schemeClr val="tx1"/>
              </a:solidFill>
            </a:rPr>
            <a:t>5. Το υποσύστημα που εκτελεί την δημοπράτηση των δρομολογίων.</a:t>
          </a:r>
        </a:p>
      </dgm:t>
    </dgm:pt>
    <dgm:pt modelId="{422B21DA-C4FB-41DE-89A4-62C11334B017}" type="parTrans" cxnId="{5077ABE6-2440-4525-8F58-A1E6820D8BE8}">
      <dgm:prSet/>
      <dgm:spPr/>
      <dgm:t>
        <a:bodyPr/>
        <a:lstStyle/>
        <a:p>
          <a:endParaRPr lang="en-GB" sz="1200"/>
        </a:p>
      </dgm:t>
    </dgm:pt>
    <dgm:pt modelId="{AEB0927F-033E-4CFE-A2E1-3A28F338FA85}" type="sibTrans" cxnId="{5077ABE6-2440-4525-8F58-A1E6820D8BE8}">
      <dgm:prSet/>
      <dgm:spPr/>
      <dgm:t>
        <a:bodyPr/>
        <a:lstStyle/>
        <a:p>
          <a:endParaRPr lang="en-GB" sz="1200"/>
        </a:p>
      </dgm:t>
    </dgm:pt>
    <dgm:pt modelId="{6EB00E78-7A8F-4F38-81EB-CA0B26B9F733}">
      <dgm:prSet custT="1"/>
      <dgm:spPr/>
      <dgm:t>
        <a:bodyPr/>
        <a:lstStyle/>
        <a:p>
          <a:pPr marL="0" indent="0">
            <a:buFont typeface="+mj-lt"/>
            <a:buNone/>
          </a:pPr>
          <a:r>
            <a:rPr lang="el-GR" sz="1100" dirty="0"/>
            <a:t>6. Το υποσύστημα που εκτελεί ανάθεση των δρομολογίων στους ανάδοχους και την πληροφόρηση τους σχετικά με τους μεταφερόμενους μαθητές.</a:t>
          </a:r>
        </a:p>
      </dgm:t>
    </dgm:pt>
    <dgm:pt modelId="{E319C991-4E2D-497E-93DA-CBD5E66B75F8}" type="parTrans" cxnId="{0D2265B6-7359-42D3-A8DC-FFE6C72DA6CF}">
      <dgm:prSet/>
      <dgm:spPr/>
      <dgm:t>
        <a:bodyPr/>
        <a:lstStyle/>
        <a:p>
          <a:endParaRPr lang="en-GB" sz="1200"/>
        </a:p>
      </dgm:t>
    </dgm:pt>
    <dgm:pt modelId="{04645068-D4AD-4FDC-A361-FAFFC3E23641}" type="sibTrans" cxnId="{0D2265B6-7359-42D3-A8DC-FFE6C72DA6CF}">
      <dgm:prSet/>
      <dgm:spPr/>
      <dgm:t>
        <a:bodyPr/>
        <a:lstStyle/>
        <a:p>
          <a:endParaRPr lang="en-GB" sz="1200"/>
        </a:p>
      </dgm:t>
    </dgm:pt>
    <dgm:pt modelId="{99AB4725-E8C6-4B3F-8F23-2C21207DA93C}">
      <dgm:prSet custT="1"/>
      <dgm:spPr/>
      <dgm:t>
        <a:bodyPr/>
        <a:lstStyle/>
        <a:p>
          <a:pPr marL="0" indent="0">
            <a:buFont typeface="+mj-lt"/>
            <a:buNone/>
          </a:pPr>
          <a:r>
            <a:rPr lang="el-GR" sz="1100" dirty="0"/>
            <a:t>7. Το υποσύστημα που εκτελεί την παροχή πληροφόρησης και δημιουργία αναφορών</a:t>
          </a:r>
          <a:endParaRPr lang="en-GB" sz="1100" dirty="0"/>
        </a:p>
      </dgm:t>
    </dgm:pt>
    <dgm:pt modelId="{171B7C19-69CB-41D1-B96C-07065CC19867}" type="parTrans" cxnId="{D422F0DD-FEA7-4E39-9903-7C5C88E6DE1A}">
      <dgm:prSet/>
      <dgm:spPr/>
      <dgm:t>
        <a:bodyPr/>
        <a:lstStyle/>
        <a:p>
          <a:endParaRPr lang="en-GB" sz="1200"/>
        </a:p>
      </dgm:t>
    </dgm:pt>
    <dgm:pt modelId="{9A8BCB07-334A-49DC-A463-16498997386A}" type="sibTrans" cxnId="{D422F0DD-FEA7-4E39-9903-7C5C88E6DE1A}">
      <dgm:prSet/>
      <dgm:spPr/>
      <dgm:t>
        <a:bodyPr/>
        <a:lstStyle/>
        <a:p>
          <a:endParaRPr lang="en-GB" sz="1200"/>
        </a:p>
      </dgm:t>
    </dgm:pt>
    <dgm:pt modelId="{CA0697E1-2E23-458B-9F34-E45798EEE4B3}">
      <dgm:prSet phldrT="[Κείμενο]" custT="1"/>
      <dgm:spPr/>
      <dgm:t>
        <a:bodyPr/>
        <a:lstStyle/>
        <a:p>
          <a:endParaRPr lang="en-GB" sz="1200" dirty="0"/>
        </a:p>
      </dgm:t>
    </dgm:pt>
    <dgm:pt modelId="{7DADD233-1181-4A53-9CF7-EE18F84D92DD}" type="sibTrans" cxnId="{BBE6F7CE-93FE-47FB-AA58-A0A8F077C7E2}">
      <dgm:prSet/>
      <dgm:spPr/>
      <dgm:t>
        <a:bodyPr/>
        <a:lstStyle/>
        <a:p>
          <a:endParaRPr lang="en-GB" sz="1200"/>
        </a:p>
      </dgm:t>
    </dgm:pt>
    <dgm:pt modelId="{DDAB198E-C771-474D-A1E3-078D6E716176}" type="parTrans" cxnId="{BBE6F7CE-93FE-47FB-AA58-A0A8F077C7E2}">
      <dgm:prSet/>
      <dgm:spPr/>
      <dgm:t>
        <a:bodyPr/>
        <a:lstStyle/>
        <a:p>
          <a:endParaRPr lang="en-GB" sz="1200"/>
        </a:p>
      </dgm:t>
    </dgm:pt>
    <dgm:pt modelId="{4305F530-5542-4E16-9D85-F2E7BE0C668D}">
      <dgm:prSet phldrT="[Κείμενο]" custT="1"/>
      <dgm:spPr/>
      <dgm:t>
        <a:bodyPr/>
        <a:lstStyle/>
        <a:p>
          <a:pPr>
            <a:buFont typeface="Wingdings" panose="05000000000000000000" pitchFamily="2" charset="2"/>
            <a:buChar char="Ø"/>
          </a:pPr>
          <a:endParaRPr lang="en-GB" sz="1200" dirty="0"/>
        </a:p>
      </dgm:t>
    </dgm:pt>
    <dgm:pt modelId="{48C53A7B-2ED3-4235-8D01-0E4FD6CAF0E0}" type="sibTrans" cxnId="{EBEA9E49-8108-430C-B6A6-125D496DAA1E}">
      <dgm:prSet/>
      <dgm:spPr/>
      <dgm:t>
        <a:bodyPr/>
        <a:lstStyle/>
        <a:p>
          <a:endParaRPr lang="en-GB" sz="1200"/>
        </a:p>
      </dgm:t>
    </dgm:pt>
    <dgm:pt modelId="{B023888A-EFC9-4A75-9B42-58ED686F248F}" type="parTrans" cxnId="{EBEA9E49-8108-430C-B6A6-125D496DAA1E}">
      <dgm:prSet/>
      <dgm:spPr/>
      <dgm:t>
        <a:bodyPr/>
        <a:lstStyle/>
        <a:p>
          <a:endParaRPr lang="en-GB" sz="1200"/>
        </a:p>
      </dgm:t>
    </dgm:pt>
    <dgm:pt modelId="{FB86BA52-A991-4821-A46D-5B33310A693D}">
      <dgm:prSet custT="1"/>
      <dgm:spPr/>
      <dgm:t>
        <a:bodyPr/>
        <a:lstStyle/>
        <a:p>
          <a:endParaRPr lang="el-GR" sz="1200" dirty="0"/>
        </a:p>
      </dgm:t>
    </dgm:pt>
    <dgm:pt modelId="{BBFB067E-E228-4CF3-9831-70DE361472E1}" type="sibTrans" cxnId="{414E1B6A-C83F-4BA8-BB15-925B183F717F}">
      <dgm:prSet/>
      <dgm:spPr/>
      <dgm:t>
        <a:bodyPr/>
        <a:lstStyle/>
        <a:p>
          <a:endParaRPr lang="en-GB" sz="1200"/>
        </a:p>
      </dgm:t>
    </dgm:pt>
    <dgm:pt modelId="{C83FBD73-07D5-4B81-B15A-1488BD2025F1}" type="parTrans" cxnId="{414E1B6A-C83F-4BA8-BB15-925B183F717F}">
      <dgm:prSet/>
      <dgm:spPr/>
      <dgm:t>
        <a:bodyPr/>
        <a:lstStyle/>
        <a:p>
          <a:endParaRPr lang="en-GB" sz="1200"/>
        </a:p>
      </dgm:t>
    </dgm:pt>
    <dgm:pt modelId="{B892F77B-86D5-477B-B4F4-246F7DBA3D6E}">
      <dgm:prSet custT="1"/>
      <dgm:spPr/>
      <dgm:t>
        <a:bodyPr/>
        <a:lstStyle/>
        <a:p>
          <a:endParaRPr lang="el-GR" sz="1200" b="1" dirty="0"/>
        </a:p>
      </dgm:t>
    </dgm:pt>
    <dgm:pt modelId="{2D49CB9E-6004-48E7-92E4-F18C4505BBA1}" type="sibTrans" cxnId="{68C334F2-4896-4823-8B19-7AB73E0E2B0C}">
      <dgm:prSet/>
      <dgm:spPr/>
      <dgm:t>
        <a:bodyPr/>
        <a:lstStyle/>
        <a:p>
          <a:endParaRPr lang="en-GB" sz="1200"/>
        </a:p>
      </dgm:t>
    </dgm:pt>
    <dgm:pt modelId="{606B882A-088A-4F0B-9AFA-625850C128AA}" type="parTrans" cxnId="{68C334F2-4896-4823-8B19-7AB73E0E2B0C}">
      <dgm:prSet/>
      <dgm:spPr/>
      <dgm:t>
        <a:bodyPr/>
        <a:lstStyle/>
        <a:p>
          <a:endParaRPr lang="en-GB" sz="1200"/>
        </a:p>
      </dgm:t>
    </dgm:pt>
    <dgm:pt modelId="{132CFC99-BD0F-448E-8894-625D7D1A0EDE}">
      <dgm:prSet custT="1"/>
      <dgm:spPr/>
      <dgm:t>
        <a:bodyPr/>
        <a:lstStyle/>
        <a:p>
          <a:endParaRPr lang="el-GR" sz="1200" dirty="0"/>
        </a:p>
      </dgm:t>
    </dgm:pt>
    <dgm:pt modelId="{657D125F-83C0-4350-9D4D-696F8C29CC1F}" type="sibTrans" cxnId="{8E931CC6-BF95-45B4-B02A-254E0DC146D8}">
      <dgm:prSet/>
      <dgm:spPr/>
      <dgm:t>
        <a:bodyPr/>
        <a:lstStyle/>
        <a:p>
          <a:endParaRPr lang="en-GB" sz="1200"/>
        </a:p>
      </dgm:t>
    </dgm:pt>
    <dgm:pt modelId="{3FDE9E3C-78A0-45C7-A641-769EB22098BF}" type="parTrans" cxnId="{8E931CC6-BF95-45B4-B02A-254E0DC146D8}">
      <dgm:prSet/>
      <dgm:spPr/>
      <dgm:t>
        <a:bodyPr/>
        <a:lstStyle/>
        <a:p>
          <a:endParaRPr lang="en-GB" sz="1200"/>
        </a:p>
      </dgm:t>
    </dgm:pt>
    <dgm:pt modelId="{7AE63E9C-C084-4E77-BD67-D548BA7AA93B}">
      <dgm:prSet custT="1"/>
      <dgm:spPr/>
      <dgm:t>
        <a:bodyPr/>
        <a:lstStyle/>
        <a:p>
          <a:endParaRPr lang="el-GR" sz="1200" dirty="0"/>
        </a:p>
      </dgm:t>
    </dgm:pt>
    <dgm:pt modelId="{16619F25-2EBE-4A40-8AF8-04D61C0F5E93}" type="sibTrans" cxnId="{DBDE3CA7-6BF4-46CE-AC0B-26C8A38A572F}">
      <dgm:prSet/>
      <dgm:spPr/>
      <dgm:t>
        <a:bodyPr/>
        <a:lstStyle/>
        <a:p>
          <a:endParaRPr lang="en-GB" sz="1200"/>
        </a:p>
      </dgm:t>
    </dgm:pt>
    <dgm:pt modelId="{F0CF7133-57DD-4A3F-83EA-6D7A0969AF1A}" type="parTrans" cxnId="{DBDE3CA7-6BF4-46CE-AC0B-26C8A38A572F}">
      <dgm:prSet/>
      <dgm:spPr/>
      <dgm:t>
        <a:bodyPr/>
        <a:lstStyle/>
        <a:p>
          <a:endParaRPr lang="en-GB" sz="1200"/>
        </a:p>
      </dgm:t>
    </dgm:pt>
    <dgm:pt modelId="{818BD292-3480-4AAE-B557-22831E700F43}">
      <dgm:prSet custT="1"/>
      <dgm:spPr/>
      <dgm:t>
        <a:bodyPr/>
        <a:lstStyle/>
        <a:p>
          <a:endParaRPr lang="el-GR" sz="1200" dirty="0"/>
        </a:p>
      </dgm:t>
    </dgm:pt>
    <dgm:pt modelId="{8225FCFD-C1A8-4AE6-969B-EB140F99AF50}" type="sibTrans" cxnId="{276883A6-4A2D-4D36-86B3-ED6B478540CF}">
      <dgm:prSet/>
      <dgm:spPr/>
      <dgm:t>
        <a:bodyPr/>
        <a:lstStyle/>
        <a:p>
          <a:endParaRPr lang="en-GB" sz="1200"/>
        </a:p>
      </dgm:t>
    </dgm:pt>
    <dgm:pt modelId="{F2DA3F98-BAF3-4F1F-BC58-A8389FE6456C}" type="parTrans" cxnId="{276883A6-4A2D-4D36-86B3-ED6B478540CF}">
      <dgm:prSet/>
      <dgm:spPr/>
      <dgm:t>
        <a:bodyPr/>
        <a:lstStyle/>
        <a:p>
          <a:endParaRPr lang="en-GB" sz="1200"/>
        </a:p>
      </dgm:t>
    </dgm:pt>
    <dgm:pt modelId="{DCD9E4C2-B1F1-4E0B-B3FB-5118B97F27A3}" type="pres">
      <dgm:prSet presAssocID="{C92A6392-4986-4052-B0F1-3DF59FE61F5D}" presName="Name0" presStyleCnt="0">
        <dgm:presLayoutVars>
          <dgm:dir/>
          <dgm:animLvl val="lvl"/>
          <dgm:resizeHandles val="exact"/>
        </dgm:presLayoutVars>
      </dgm:prSet>
      <dgm:spPr/>
    </dgm:pt>
    <dgm:pt modelId="{D3CD146D-B546-4DE8-9F5A-E1E02F6CFDFE}" type="pres">
      <dgm:prSet presAssocID="{C92A6392-4986-4052-B0F1-3DF59FE61F5D}" presName="dummy" presStyleCnt="0"/>
      <dgm:spPr/>
    </dgm:pt>
    <dgm:pt modelId="{5EF19801-53A9-4464-9868-E618A27305C8}" type="pres">
      <dgm:prSet presAssocID="{C92A6392-4986-4052-B0F1-3DF59FE61F5D}" presName="linH" presStyleCnt="0"/>
      <dgm:spPr/>
    </dgm:pt>
    <dgm:pt modelId="{0510A39D-B3C0-4EC6-A740-CE70ADA3D078}" type="pres">
      <dgm:prSet presAssocID="{C92A6392-4986-4052-B0F1-3DF59FE61F5D}" presName="padding1" presStyleCnt="0"/>
      <dgm:spPr/>
    </dgm:pt>
    <dgm:pt modelId="{A614FA81-AC9D-4D6A-85A0-8E9A6735C46D}" type="pres">
      <dgm:prSet presAssocID="{CA0697E1-2E23-458B-9F34-E45798EEE4B3}" presName="linV" presStyleCnt="0"/>
      <dgm:spPr/>
    </dgm:pt>
    <dgm:pt modelId="{D1B5A4A7-6BF9-4776-9930-D1E78B52DFD0}" type="pres">
      <dgm:prSet presAssocID="{CA0697E1-2E23-458B-9F34-E45798EEE4B3}" presName="spVertical1" presStyleCnt="0"/>
      <dgm:spPr/>
    </dgm:pt>
    <dgm:pt modelId="{E403F893-E05C-46B0-8CEF-617FFD89C122}" type="pres">
      <dgm:prSet presAssocID="{CA0697E1-2E23-458B-9F34-E45798EEE4B3}" presName="parTx" presStyleLbl="revTx" presStyleIdx="0" presStyleCnt="14">
        <dgm:presLayoutVars>
          <dgm:chMax val="0"/>
          <dgm:chPref val="0"/>
          <dgm:bulletEnabled val="1"/>
        </dgm:presLayoutVars>
      </dgm:prSet>
      <dgm:spPr/>
    </dgm:pt>
    <dgm:pt modelId="{F3687FB5-03BC-474C-AC66-D6C8AAE9FDB0}" type="pres">
      <dgm:prSet presAssocID="{CA0697E1-2E23-458B-9F34-E45798EEE4B3}" presName="spVertical2" presStyleCnt="0"/>
      <dgm:spPr/>
    </dgm:pt>
    <dgm:pt modelId="{B402DBAC-EC9B-4D80-B974-8637B8CD6D64}" type="pres">
      <dgm:prSet presAssocID="{CA0697E1-2E23-458B-9F34-E45798EEE4B3}" presName="spVertical3" presStyleCnt="0"/>
      <dgm:spPr/>
    </dgm:pt>
    <dgm:pt modelId="{E7F35CC8-2F89-4E31-B052-FCCAA2DD601F}" type="pres">
      <dgm:prSet presAssocID="{CA0697E1-2E23-458B-9F34-E45798EEE4B3}" presName="desTx" presStyleLbl="revTx" presStyleIdx="1" presStyleCnt="14" custLinFactY="-6066" custLinFactNeighborX="-21328" custLinFactNeighborY="-100000">
        <dgm:presLayoutVars>
          <dgm:bulletEnabled val="1"/>
        </dgm:presLayoutVars>
      </dgm:prSet>
      <dgm:spPr/>
    </dgm:pt>
    <dgm:pt modelId="{FE45D7E3-9443-4791-9B0A-88231027E63E}" type="pres">
      <dgm:prSet presAssocID="{7DADD233-1181-4A53-9CF7-EE18F84D92DD}" presName="space" presStyleCnt="0"/>
      <dgm:spPr/>
    </dgm:pt>
    <dgm:pt modelId="{3830AF3D-4862-4B94-AACB-DAAE3758BA49}" type="pres">
      <dgm:prSet presAssocID="{4305F530-5542-4E16-9D85-F2E7BE0C668D}" presName="linV" presStyleCnt="0"/>
      <dgm:spPr/>
    </dgm:pt>
    <dgm:pt modelId="{34188889-7DE3-4098-886E-8CF4B8D60363}" type="pres">
      <dgm:prSet presAssocID="{4305F530-5542-4E16-9D85-F2E7BE0C668D}" presName="spVertical1" presStyleCnt="0"/>
      <dgm:spPr/>
    </dgm:pt>
    <dgm:pt modelId="{97D95936-33AD-4C58-8B87-C16121DC63E4}" type="pres">
      <dgm:prSet presAssocID="{4305F530-5542-4E16-9D85-F2E7BE0C668D}" presName="parTx" presStyleLbl="revTx" presStyleIdx="2" presStyleCnt="14">
        <dgm:presLayoutVars>
          <dgm:chMax val="0"/>
          <dgm:chPref val="0"/>
          <dgm:bulletEnabled val="1"/>
        </dgm:presLayoutVars>
      </dgm:prSet>
      <dgm:spPr/>
    </dgm:pt>
    <dgm:pt modelId="{4941DB94-617E-4361-893F-BF027D77BCB5}" type="pres">
      <dgm:prSet presAssocID="{4305F530-5542-4E16-9D85-F2E7BE0C668D}" presName="spVertical2" presStyleCnt="0"/>
      <dgm:spPr/>
    </dgm:pt>
    <dgm:pt modelId="{5D61D8CA-BCEF-4DC1-9CDB-64795F117FED}" type="pres">
      <dgm:prSet presAssocID="{4305F530-5542-4E16-9D85-F2E7BE0C668D}" presName="spVertical3" presStyleCnt="0"/>
      <dgm:spPr/>
    </dgm:pt>
    <dgm:pt modelId="{0DFE5ACA-EEF9-4C20-A363-25FF306CBC45}" type="pres">
      <dgm:prSet presAssocID="{4305F530-5542-4E16-9D85-F2E7BE0C668D}" presName="desTx" presStyleLbl="revTx" presStyleIdx="3" presStyleCnt="14" custLinFactY="-6066" custLinFactNeighborX="-21328" custLinFactNeighborY="-100000">
        <dgm:presLayoutVars>
          <dgm:bulletEnabled val="1"/>
        </dgm:presLayoutVars>
      </dgm:prSet>
      <dgm:spPr/>
    </dgm:pt>
    <dgm:pt modelId="{4339B95D-42FB-470E-B998-7B0E28C1D3BB}" type="pres">
      <dgm:prSet presAssocID="{48C53A7B-2ED3-4235-8D01-0E4FD6CAF0E0}" presName="space" presStyleCnt="0"/>
      <dgm:spPr/>
    </dgm:pt>
    <dgm:pt modelId="{F27C4019-242B-4C66-920A-3C23886539A9}" type="pres">
      <dgm:prSet presAssocID="{FB86BA52-A991-4821-A46D-5B33310A693D}" presName="linV" presStyleCnt="0"/>
      <dgm:spPr/>
    </dgm:pt>
    <dgm:pt modelId="{A153191C-2BC7-4639-A4E6-207BA008B63B}" type="pres">
      <dgm:prSet presAssocID="{FB86BA52-A991-4821-A46D-5B33310A693D}" presName="spVertical1" presStyleCnt="0"/>
      <dgm:spPr/>
    </dgm:pt>
    <dgm:pt modelId="{4DD4E394-7B34-4A88-A8C8-A8925D8FECFC}" type="pres">
      <dgm:prSet presAssocID="{FB86BA52-A991-4821-A46D-5B33310A693D}" presName="parTx" presStyleLbl="revTx" presStyleIdx="4" presStyleCnt="14">
        <dgm:presLayoutVars>
          <dgm:chMax val="0"/>
          <dgm:chPref val="0"/>
          <dgm:bulletEnabled val="1"/>
        </dgm:presLayoutVars>
      </dgm:prSet>
      <dgm:spPr/>
    </dgm:pt>
    <dgm:pt modelId="{B22845F2-E1F3-41FE-8AC7-AF3EB024A36D}" type="pres">
      <dgm:prSet presAssocID="{FB86BA52-A991-4821-A46D-5B33310A693D}" presName="spVertical2" presStyleCnt="0"/>
      <dgm:spPr/>
    </dgm:pt>
    <dgm:pt modelId="{DA930F04-647A-4EF4-ADA3-36745C75521A}" type="pres">
      <dgm:prSet presAssocID="{FB86BA52-A991-4821-A46D-5B33310A693D}" presName="spVertical3" presStyleCnt="0"/>
      <dgm:spPr/>
    </dgm:pt>
    <dgm:pt modelId="{CB49481A-B7CF-4371-B102-CA307BD0DF05}" type="pres">
      <dgm:prSet presAssocID="{FB86BA52-A991-4821-A46D-5B33310A693D}" presName="desTx" presStyleLbl="revTx" presStyleIdx="5" presStyleCnt="14" custScaleX="117931" custLinFactY="-6066" custLinFactNeighborX="-21328" custLinFactNeighborY="-100000">
        <dgm:presLayoutVars>
          <dgm:bulletEnabled val="1"/>
        </dgm:presLayoutVars>
      </dgm:prSet>
      <dgm:spPr/>
    </dgm:pt>
    <dgm:pt modelId="{05FAFEEA-CD11-476A-8D98-691D7F6931F9}" type="pres">
      <dgm:prSet presAssocID="{BBFB067E-E228-4CF3-9831-70DE361472E1}" presName="space" presStyleCnt="0"/>
      <dgm:spPr/>
    </dgm:pt>
    <dgm:pt modelId="{63C0374F-D753-46A2-9B99-543D536BE1E1}" type="pres">
      <dgm:prSet presAssocID="{B892F77B-86D5-477B-B4F4-246F7DBA3D6E}" presName="linV" presStyleCnt="0"/>
      <dgm:spPr/>
    </dgm:pt>
    <dgm:pt modelId="{9FE30906-0340-4590-9A71-EC6BEA227666}" type="pres">
      <dgm:prSet presAssocID="{B892F77B-86D5-477B-B4F4-246F7DBA3D6E}" presName="spVertical1" presStyleCnt="0"/>
      <dgm:spPr/>
    </dgm:pt>
    <dgm:pt modelId="{CBA05B79-761A-4749-A25F-DC57021305E4}" type="pres">
      <dgm:prSet presAssocID="{B892F77B-86D5-477B-B4F4-246F7DBA3D6E}" presName="parTx" presStyleLbl="revTx" presStyleIdx="6" presStyleCnt="14">
        <dgm:presLayoutVars>
          <dgm:chMax val="0"/>
          <dgm:chPref val="0"/>
          <dgm:bulletEnabled val="1"/>
        </dgm:presLayoutVars>
      </dgm:prSet>
      <dgm:spPr/>
    </dgm:pt>
    <dgm:pt modelId="{4C690C28-FDBF-4725-BF9C-9D480DC2A14A}" type="pres">
      <dgm:prSet presAssocID="{B892F77B-86D5-477B-B4F4-246F7DBA3D6E}" presName="spVertical2" presStyleCnt="0"/>
      <dgm:spPr/>
    </dgm:pt>
    <dgm:pt modelId="{DB5F4FB8-5C0D-48B0-9DE5-5EAB5A63169D}" type="pres">
      <dgm:prSet presAssocID="{B892F77B-86D5-477B-B4F4-246F7DBA3D6E}" presName="spVertical3" presStyleCnt="0"/>
      <dgm:spPr/>
    </dgm:pt>
    <dgm:pt modelId="{BC6C1A06-083B-4EF5-BF00-70737294FC0C}" type="pres">
      <dgm:prSet presAssocID="{B892F77B-86D5-477B-B4F4-246F7DBA3D6E}" presName="desTx" presStyleLbl="revTx" presStyleIdx="7" presStyleCnt="14" custLinFactY="-6066" custLinFactNeighborX="-21328" custLinFactNeighborY="-100000">
        <dgm:presLayoutVars>
          <dgm:bulletEnabled val="1"/>
        </dgm:presLayoutVars>
      </dgm:prSet>
      <dgm:spPr/>
    </dgm:pt>
    <dgm:pt modelId="{558D4E02-411D-4BA9-ACC3-DA91882302A4}" type="pres">
      <dgm:prSet presAssocID="{2D49CB9E-6004-48E7-92E4-F18C4505BBA1}" presName="space" presStyleCnt="0"/>
      <dgm:spPr/>
    </dgm:pt>
    <dgm:pt modelId="{AF1BFF0F-3F1C-42C4-8294-94C3A36A1FC2}" type="pres">
      <dgm:prSet presAssocID="{132CFC99-BD0F-448E-8894-625D7D1A0EDE}" presName="linV" presStyleCnt="0"/>
      <dgm:spPr/>
    </dgm:pt>
    <dgm:pt modelId="{EE46336A-D123-46DF-A5A5-432FAAF2CC87}" type="pres">
      <dgm:prSet presAssocID="{132CFC99-BD0F-448E-8894-625D7D1A0EDE}" presName="spVertical1" presStyleCnt="0"/>
      <dgm:spPr/>
    </dgm:pt>
    <dgm:pt modelId="{90D234E4-4E07-4930-AE20-7C73CA822F48}" type="pres">
      <dgm:prSet presAssocID="{132CFC99-BD0F-448E-8894-625D7D1A0EDE}" presName="parTx" presStyleLbl="revTx" presStyleIdx="8" presStyleCnt="14">
        <dgm:presLayoutVars>
          <dgm:chMax val="0"/>
          <dgm:chPref val="0"/>
          <dgm:bulletEnabled val="1"/>
        </dgm:presLayoutVars>
      </dgm:prSet>
      <dgm:spPr/>
    </dgm:pt>
    <dgm:pt modelId="{130940A0-34A3-4809-8CCC-99898E7EF93F}" type="pres">
      <dgm:prSet presAssocID="{132CFC99-BD0F-448E-8894-625D7D1A0EDE}" presName="spVertical2" presStyleCnt="0"/>
      <dgm:spPr/>
    </dgm:pt>
    <dgm:pt modelId="{E90A5949-B29C-4F7D-9FBA-8A4CF2F06781}" type="pres">
      <dgm:prSet presAssocID="{132CFC99-BD0F-448E-8894-625D7D1A0EDE}" presName="spVertical3" presStyleCnt="0"/>
      <dgm:spPr/>
    </dgm:pt>
    <dgm:pt modelId="{E697894B-85D6-4951-B36E-B1AC83AF20A7}" type="pres">
      <dgm:prSet presAssocID="{132CFC99-BD0F-448E-8894-625D7D1A0EDE}" presName="desTx" presStyleLbl="revTx" presStyleIdx="9" presStyleCnt="14" custLinFactY="-6066" custLinFactNeighborX="-21328" custLinFactNeighborY="-100000">
        <dgm:presLayoutVars>
          <dgm:bulletEnabled val="1"/>
        </dgm:presLayoutVars>
      </dgm:prSet>
      <dgm:spPr/>
    </dgm:pt>
    <dgm:pt modelId="{E6531B9E-2333-43D1-8560-EFAAE760F0A1}" type="pres">
      <dgm:prSet presAssocID="{657D125F-83C0-4350-9D4D-696F8C29CC1F}" presName="space" presStyleCnt="0"/>
      <dgm:spPr/>
    </dgm:pt>
    <dgm:pt modelId="{11BE57F0-91E7-4A96-85DB-F63EBBBB8F11}" type="pres">
      <dgm:prSet presAssocID="{7AE63E9C-C084-4E77-BD67-D548BA7AA93B}" presName="linV" presStyleCnt="0"/>
      <dgm:spPr/>
    </dgm:pt>
    <dgm:pt modelId="{83340F60-C90E-43F5-94E3-7F7AA8EB21A2}" type="pres">
      <dgm:prSet presAssocID="{7AE63E9C-C084-4E77-BD67-D548BA7AA93B}" presName="spVertical1" presStyleCnt="0"/>
      <dgm:spPr/>
    </dgm:pt>
    <dgm:pt modelId="{053A37EF-519E-47A3-90D1-A4417B23457F}" type="pres">
      <dgm:prSet presAssocID="{7AE63E9C-C084-4E77-BD67-D548BA7AA93B}" presName="parTx" presStyleLbl="revTx" presStyleIdx="10" presStyleCnt="14">
        <dgm:presLayoutVars>
          <dgm:chMax val="0"/>
          <dgm:chPref val="0"/>
          <dgm:bulletEnabled val="1"/>
        </dgm:presLayoutVars>
      </dgm:prSet>
      <dgm:spPr/>
    </dgm:pt>
    <dgm:pt modelId="{20210C50-3813-44C7-ACB3-FBB1E3F8D434}" type="pres">
      <dgm:prSet presAssocID="{7AE63E9C-C084-4E77-BD67-D548BA7AA93B}" presName="spVertical2" presStyleCnt="0"/>
      <dgm:spPr/>
    </dgm:pt>
    <dgm:pt modelId="{A853E05B-AD3E-44B0-92A0-7113B8DCF0DB}" type="pres">
      <dgm:prSet presAssocID="{7AE63E9C-C084-4E77-BD67-D548BA7AA93B}" presName="spVertical3" presStyleCnt="0"/>
      <dgm:spPr/>
    </dgm:pt>
    <dgm:pt modelId="{85DB4486-A708-4635-9241-7DE71091C347}" type="pres">
      <dgm:prSet presAssocID="{7AE63E9C-C084-4E77-BD67-D548BA7AA93B}" presName="desTx" presStyleLbl="revTx" presStyleIdx="11" presStyleCnt="14" custLinFactY="-6066" custLinFactNeighborX="-21328" custLinFactNeighborY="-100000">
        <dgm:presLayoutVars>
          <dgm:bulletEnabled val="1"/>
        </dgm:presLayoutVars>
      </dgm:prSet>
      <dgm:spPr/>
    </dgm:pt>
    <dgm:pt modelId="{B23408B9-1603-4929-97AA-67535E51102A}" type="pres">
      <dgm:prSet presAssocID="{16619F25-2EBE-4A40-8AF8-04D61C0F5E93}" presName="space" presStyleCnt="0"/>
      <dgm:spPr/>
    </dgm:pt>
    <dgm:pt modelId="{9B30E6AD-CE0E-46D8-84BD-24C51D5FB26D}" type="pres">
      <dgm:prSet presAssocID="{818BD292-3480-4AAE-B557-22831E700F43}" presName="linV" presStyleCnt="0"/>
      <dgm:spPr/>
    </dgm:pt>
    <dgm:pt modelId="{008CEE54-4F10-4F22-A361-100912477AF9}" type="pres">
      <dgm:prSet presAssocID="{818BD292-3480-4AAE-B557-22831E700F43}" presName="spVertical1" presStyleCnt="0"/>
      <dgm:spPr/>
    </dgm:pt>
    <dgm:pt modelId="{FFCCCB85-D047-4E5D-BAD2-E2F0A44A02D4}" type="pres">
      <dgm:prSet presAssocID="{818BD292-3480-4AAE-B557-22831E700F43}" presName="parTx" presStyleLbl="revTx" presStyleIdx="12" presStyleCnt="14">
        <dgm:presLayoutVars>
          <dgm:chMax val="0"/>
          <dgm:chPref val="0"/>
          <dgm:bulletEnabled val="1"/>
        </dgm:presLayoutVars>
      </dgm:prSet>
      <dgm:spPr/>
    </dgm:pt>
    <dgm:pt modelId="{D8FEA513-A094-473C-9934-951A86CA475E}" type="pres">
      <dgm:prSet presAssocID="{818BD292-3480-4AAE-B557-22831E700F43}" presName="spVertical2" presStyleCnt="0"/>
      <dgm:spPr/>
    </dgm:pt>
    <dgm:pt modelId="{44217D45-96EA-43CC-AF74-AF2E5FE7E071}" type="pres">
      <dgm:prSet presAssocID="{818BD292-3480-4AAE-B557-22831E700F43}" presName="spVertical3" presStyleCnt="0"/>
      <dgm:spPr/>
    </dgm:pt>
    <dgm:pt modelId="{BF0214B1-16F0-4271-9358-5B4A94611C7B}" type="pres">
      <dgm:prSet presAssocID="{818BD292-3480-4AAE-B557-22831E700F43}" presName="desTx" presStyleLbl="revTx" presStyleIdx="13" presStyleCnt="14" custLinFactY="-6066" custLinFactNeighborX="-21328" custLinFactNeighborY="-100000">
        <dgm:presLayoutVars>
          <dgm:bulletEnabled val="1"/>
        </dgm:presLayoutVars>
      </dgm:prSet>
      <dgm:spPr/>
    </dgm:pt>
    <dgm:pt modelId="{DAD8A502-5ECE-4864-AA51-F404E9D790EB}" type="pres">
      <dgm:prSet presAssocID="{C92A6392-4986-4052-B0F1-3DF59FE61F5D}" presName="padding2" presStyleCnt="0"/>
      <dgm:spPr/>
    </dgm:pt>
    <dgm:pt modelId="{C79E99F3-C874-4912-9E57-76D15186767C}" type="pres">
      <dgm:prSet presAssocID="{C92A6392-4986-4052-B0F1-3DF59FE61F5D}" presName="negArrow" presStyleCnt="0"/>
      <dgm:spPr/>
    </dgm:pt>
    <dgm:pt modelId="{98B4273E-378C-4FD1-8765-4E08204D164F}" type="pres">
      <dgm:prSet presAssocID="{C92A6392-4986-4052-B0F1-3DF59FE61F5D}" presName="backgroundArrow" presStyleLbl="node1" presStyleIdx="0" presStyleCnt="1" custScaleY="50320" custLinFactNeighborX="-630" custLinFactNeighborY="-959"/>
      <dgm:spPr/>
    </dgm:pt>
  </dgm:ptLst>
  <dgm:cxnLst>
    <dgm:cxn modelId="{A79FCD0D-2B28-43E5-85B0-76E4A0A43268}" srcId="{CA0697E1-2E23-458B-9F34-E45798EEE4B3}" destId="{902EA1A7-A65B-4A55-BFCA-ECBFD5791D23}" srcOrd="0" destOrd="0" parTransId="{AEDD145F-CE01-48B6-8D65-0C9C727D0A78}" sibTransId="{542594A9-5E52-4676-BE81-7D4F82993B92}"/>
    <dgm:cxn modelId="{5C476415-6C6B-4FFC-902C-08E44A7C02C9}" type="presOf" srcId="{C92A6392-4986-4052-B0F1-3DF59FE61F5D}" destId="{DCD9E4C2-B1F1-4E0B-B3FB-5118B97F27A3}" srcOrd="0" destOrd="0" presId="urn:microsoft.com/office/officeart/2005/8/layout/hProcess3"/>
    <dgm:cxn modelId="{A33BCA5B-073C-4700-9426-4993B802C91B}" type="presOf" srcId="{FB86BA52-A991-4821-A46D-5B33310A693D}" destId="{4DD4E394-7B34-4A88-A8C8-A8925D8FECFC}" srcOrd="0" destOrd="0" presId="urn:microsoft.com/office/officeart/2005/8/layout/hProcess3"/>
    <dgm:cxn modelId="{E86AEF5F-BCE7-4F3A-BD96-A8798118214F}" type="presOf" srcId="{F65826C6-339F-4F23-88AE-E322E2A5DDDD}" destId="{BC6C1A06-083B-4EF5-BF00-70737294FC0C}" srcOrd="0" destOrd="0" presId="urn:microsoft.com/office/officeart/2005/8/layout/hProcess3"/>
    <dgm:cxn modelId="{F2B37760-0211-41DC-9F32-77E5407F65D9}" type="presOf" srcId="{0B532C42-5DF8-48CA-A014-8986081E9C84}" destId="{0DFE5ACA-EEF9-4C20-A363-25FF306CBC45}" srcOrd="0" destOrd="0" presId="urn:microsoft.com/office/officeart/2005/8/layout/hProcess3"/>
    <dgm:cxn modelId="{CD63ED64-5649-4042-80D2-486B00F4ACB5}" type="presOf" srcId="{7A1D4E64-0202-4719-8EF5-4B8E2E26493C}" destId="{CB49481A-B7CF-4371-B102-CA307BD0DF05}" srcOrd="0" destOrd="0" presId="urn:microsoft.com/office/officeart/2005/8/layout/hProcess3"/>
    <dgm:cxn modelId="{EBEA9E49-8108-430C-B6A6-125D496DAA1E}" srcId="{C92A6392-4986-4052-B0F1-3DF59FE61F5D}" destId="{4305F530-5542-4E16-9D85-F2E7BE0C668D}" srcOrd="1" destOrd="0" parTransId="{B023888A-EFC9-4A75-9B42-58ED686F248F}" sibTransId="{48C53A7B-2ED3-4235-8D01-0E4FD6CAF0E0}"/>
    <dgm:cxn modelId="{414E1B6A-C83F-4BA8-BB15-925B183F717F}" srcId="{C92A6392-4986-4052-B0F1-3DF59FE61F5D}" destId="{FB86BA52-A991-4821-A46D-5B33310A693D}" srcOrd="2" destOrd="0" parTransId="{C83FBD73-07D5-4B81-B15A-1488BD2025F1}" sibTransId="{BBFB067E-E228-4CF3-9831-70DE361472E1}"/>
    <dgm:cxn modelId="{0406894A-F67F-4CB1-9B5D-D8BF219AE45C}" type="presOf" srcId="{902EA1A7-A65B-4A55-BFCA-ECBFD5791D23}" destId="{E7F35CC8-2F89-4E31-B052-FCCAA2DD601F}" srcOrd="0" destOrd="0" presId="urn:microsoft.com/office/officeart/2005/8/layout/hProcess3"/>
    <dgm:cxn modelId="{85009F53-D647-4DFC-82A9-7AEE03D40468}" srcId="{FB86BA52-A991-4821-A46D-5B33310A693D}" destId="{7A1D4E64-0202-4719-8EF5-4B8E2E26493C}" srcOrd="0" destOrd="0" parTransId="{BB3B7A76-06ED-4D87-BCBE-C6228CC72A24}" sibTransId="{24BE3993-E9CE-49DF-826E-E9723FC4183F}"/>
    <dgm:cxn modelId="{69A2AC7C-E0F9-4B97-BDD5-CDE38B0EBC81}" type="presOf" srcId="{CA0697E1-2E23-458B-9F34-E45798EEE4B3}" destId="{E403F893-E05C-46B0-8CEF-617FFD89C122}" srcOrd="0" destOrd="0" presId="urn:microsoft.com/office/officeart/2005/8/layout/hProcess3"/>
    <dgm:cxn modelId="{EF8F8D89-DCD4-4580-938F-1039BEF045D9}" type="presOf" srcId="{CFCAA361-FC9B-48A7-BCAC-00EE1DB35FD4}" destId="{E697894B-85D6-4951-B36E-B1AC83AF20A7}" srcOrd="0" destOrd="0" presId="urn:microsoft.com/office/officeart/2005/8/layout/hProcess3"/>
    <dgm:cxn modelId="{BAD74291-53E3-4D61-8025-FD7124071398}" srcId="{B892F77B-86D5-477B-B4F4-246F7DBA3D6E}" destId="{F65826C6-339F-4F23-88AE-E322E2A5DDDD}" srcOrd="0" destOrd="0" parTransId="{230654DD-A8DB-4903-91F8-4F7E6491416E}" sibTransId="{703F3E10-71EE-4758-B99A-E97C4B40FF8A}"/>
    <dgm:cxn modelId="{48BFD193-97BB-4D1B-95A7-20C60F6051CF}" type="presOf" srcId="{4305F530-5542-4E16-9D85-F2E7BE0C668D}" destId="{97D95936-33AD-4C58-8B87-C16121DC63E4}" srcOrd="0" destOrd="0" presId="urn:microsoft.com/office/officeart/2005/8/layout/hProcess3"/>
    <dgm:cxn modelId="{CB51679D-7116-48CD-9484-4665846F55F4}" srcId="{4305F530-5542-4E16-9D85-F2E7BE0C668D}" destId="{0B532C42-5DF8-48CA-A014-8986081E9C84}" srcOrd="0" destOrd="0" parTransId="{26DF5A0D-B423-4C2F-829F-4BF71C5129AB}" sibTransId="{34A68DC5-9AF5-4D0B-99F2-AF65B8D013F6}"/>
    <dgm:cxn modelId="{19C865A5-D6A5-4FD0-AABF-79176025CEA8}" type="presOf" srcId="{B892F77B-86D5-477B-B4F4-246F7DBA3D6E}" destId="{CBA05B79-761A-4749-A25F-DC57021305E4}" srcOrd="0" destOrd="0" presId="urn:microsoft.com/office/officeart/2005/8/layout/hProcess3"/>
    <dgm:cxn modelId="{276883A6-4A2D-4D36-86B3-ED6B478540CF}" srcId="{C92A6392-4986-4052-B0F1-3DF59FE61F5D}" destId="{818BD292-3480-4AAE-B557-22831E700F43}" srcOrd="6" destOrd="0" parTransId="{F2DA3F98-BAF3-4F1F-BC58-A8389FE6456C}" sibTransId="{8225FCFD-C1A8-4AE6-969B-EB140F99AF50}"/>
    <dgm:cxn modelId="{DBDE3CA7-6BF4-46CE-AC0B-26C8A38A572F}" srcId="{C92A6392-4986-4052-B0F1-3DF59FE61F5D}" destId="{7AE63E9C-C084-4E77-BD67-D548BA7AA93B}" srcOrd="5" destOrd="0" parTransId="{F0CF7133-57DD-4A3F-83EA-6D7A0969AF1A}" sibTransId="{16619F25-2EBE-4A40-8AF8-04D61C0F5E93}"/>
    <dgm:cxn modelId="{4286E2A9-3844-4077-B342-2FDF18049208}" type="presOf" srcId="{7AE63E9C-C084-4E77-BD67-D548BA7AA93B}" destId="{053A37EF-519E-47A3-90D1-A4417B23457F}" srcOrd="0" destOrd="0" presId="urn:microsoft.com/office/officeart/2005/8/layout/hProcess3"/>
    <dgm:cxn modelId="{0D2265B6-7359-42D3-A8DC-FFE6C72DA6CF}" srcId="{7AE63E9C-C084-4E77-BD67-D548BA7AA93B}" destId="{6EB00E78-7A8F-4F38-81EB-CA0B26B9F733}" srcOrd="0" destOrd="0" parTransId="{E319C991-4E2D-497E-93DA-CBD5E66B75F8}" sibTransId="{04645068-D4AD-4FDC-A361-FAFFC3E23641}"/>
    <dgm:cxn modelId="{715319C1-6101-4222-AC8F-01FA7D53AEFF}" type="presOf" srcId="{818BD292-3480-4AAE-B557-22831E700F43}" destId="{FFCCCB85-D047-4E5D-BAD2-E2F0A44A02D4}" srcOrd="0" destOrd="0" presId="urn:microsoft.com/office/officeart/2005/8/layout/hProcess3"/>
    <dgm:cxn modelId="{8E931CC6-BF95-45B4-B02A-254E0DC146D8}" srcId="{C92A6392-4986-4052-B0F1-3DF59FE61F5D}" destId="{132CFC99-BD0F-448E-8894-625D7D1A0EDE}" srcOrd="4" destOrd="0" parTransId="{3FDE9E3C-78A0-45C7-A641-769EB22098BF}" sibTransId="{657D125F-83C0-4350-9D4D-696F8C29CC1F}"/>
    <dgm:cxn modelId="{BBE6F7CE-93FE-47FB-AA58-A0A8F077C7E2}" srcId="{C92A6392-4986-4052-B0F1-3DF59FE61F5D}" destId="{CA0697E1-2E23-458B-9F34-E45798EEE4B3}" srcOrd="0" destOrd="0" parTransId="{DDAB198E-C771-474D-A1E3-078D6E716176}" sibTransId="{7DADD233-1181-4A53-9CF7-EE18F84D92DD}"/>
    <dgm:cxn modelId="{D422F0DD-FEA7-4E39-9903-7C5C88E6DE1A}" srcId="{818BD292-3480-4AAE-B557-22831E700F43}" destId="{99AB4725-E8C6-4B3F-8F23-2C21207DA93C}" srcOrd="0" destOrd="0" parTransId="{171B7C19-69CB-41D1-B96C-07065CC19867}" sibTransId="{9A8BCB07-334A-49DC-A463-16498997386A}"/>
    <dgm:cxn modelId="{5077ABE6-2440-4525-8F58-A1E6820D8BE8}" srcId="{132CFC99-BD0F-448E-8894-625D7D1A0EDE}" destId="{CFCAA361-FC9B-48A7-BCAC-00EE1DB35FD4}" srcOrd="0" destOrd="0" parTransId="{422B21DA-C4FB-41DE-89A4-62C11334B017}" sibTransId="{AEB0927F-033E-4CFE-A2E1-3A28F338FA85}"/>
    <dgm:cxn modelId="{A3CA93E7-5127-4313-ACF2-0245F315300D}" type="presOf" srcId="{99AB4725-E8C6-4B3F-8F23-2C21207DA93C}" destId="{BF0214B1-16F0-4271-9358-5B4A94611C7B}" srcOrd="0" destOrd="0" presId="urn:microsoft.com/office/officeart/2005/8/layout/hProcess3"/>
    <dgm:cxn modelId="{3786A2EE-F112-40A3-BB37-C4440C19419F}" type="presOf" srcId="{6EB00E78-7A8F-4F38-81EB-CA0B26B9F733}" destId="{85DB4486-A708-4635-9241-7DE71091C347}" srcOrd="0" destOrd="0" presId="urn:microsoft.com/office/officeart/2005/8/layout/hProcess3"/>
    <dgm:cxn modelId="{68C334F2-4896-4823-8B19-7AB73E0E2B0C}" srcId="{C92A6392-4986-4052-B0F1-3DF59FE61F5D}" destId="{B892F77B-86D5-477B-B4F4-246F7DBA3D6E}" srcOrd="3" destOrd="0" parTransId="{606B882A-088A-4F0B-9AFA-625850C128AA}" sibTransId="{2D49CB9E-6004-48E7-92E4-F18C4505BBA1}"/>
    <dgm:cxn modelId="{B2E557FA-CD31-4BAA-BE9D-2B2AE9DED0F8}" type="presOf" srcId="{132CFC99-BD0F-448E-8894-625D7D1A0EDE}" destId="{90D234E4-4E07-4930-AE20-7C73CA822F48}" srcOrd="0" destOrd="0" presId="urn:microsoft.com/office/officeart/2005/8/layout/hProcess3"/>
    <dgm:cxn modelId="{55973247-5714-4D79-B43F-B0821DA2E732}" type="presParOf" srcId="{DCD9E4C2-B1F1-4E0B-B3FB-5118B97F27A3}" destId="{D3CD146D-B546-4DE8-9F5A-E1E02F6CFDFE}" srcOrd="0" destOrd="0" presId="urn:microsoft.com/office/officeart/2005/8/layout/hProcess3"/>
    <dgm:cxn modelId="{67E80669-D3F8-420F-AF4E-4A0426F1D529}" type="presParOf" srcId="{DCD9E4C2-B1F1-4E0B-B3FB-5118B97F27A3}" destId="{5EF19801-53A9-4464-9868-E618A27305C8}" srcOrd="1" destOrd="0" presId="urn:microsoft.com/office/officeart/2005/8/layout/hProcess3"/>
    <dgm:cxn modelId="{95D93467-1135-4F53-B7FC-185E632F3560}" type="presParOf" srcId="{5EF19801-53A9-4464-9868-E618A27305C8}" destId="{0510A39D-B3C0-4EC6-A740-CE70ADA3D078}" srcOrd="0" destOrd="0" presId="urn:microsoft.com/office/officeart/2005/8/layout/hProcess3"/>
    <dgm:cxn modelId="{9C6E1834-F1A8-4E69-B5A6-E4058AF1E452}" type="presParOf" srcId="{5EF19801-53A9-4464-9868-E618A27305C8}" destId="{A614FA81-AC9D-4D6A-85A0-8E9A6735C46D}" srcOrd="1" destOrd="0" presId="urn:microsoft.com/office/officeart/2005/8/layout/hProcess3"/>
    <dgm:cxn modelId="{5F5B5FE6-8423-4532-9729-C825C22A1AA6}" type="presParOf" srcId="{A614FA81-AC9D-4D6A-85A0-8E9A6735C46D}" destId="{D1B5A4A7-6BF9-4776-9930-D1E78B52DFD0}" srcOrd="0" destOrd="0" presId="urn:microsoft.com/office/officeart/2005/8/layout/hProcess3"/>
    <dgm:cxn modelId="{142E7552-C88B-43B1-8ABD-35D22C192A98}" type="presParOf" srcId="{A614FA81-AC9D-4D6A-85A0-8E9A6735C46D}" destId="{E403F893-E05C-46B0-8CEF-617FFD89C122}" srcOrd="1" destOrd="0" presId="urn:microsoft.com/office/officeart/2005/8/layout/hProcess3"/>
    <dgm:cxn modelId="{0754C238-2861-422B-8E4C-8C227150BEE0}" type="presParOf" srcId="{A614FA81-AC9D-4D6A-85A0-8E9A6735C46D}" destId="{F3687FB5-03BC-474C-AC66-D6C8AAE9FDB0}" srcOrd="2" destOrd="0" presId="urn:microsoft.com/office/officeart/2005/8/layout/hProcess3"/>
    <dgm:cxn modelId="{8C5D1D0C-2FFE-4FE3-B5C2-B9E3AF47F04C}" type="presParOf" srcId="{A614FA81-AC9D-4D6A-85A0-8E9A6735C46D}" destId="{B402DBAC-EC9B-4D80-B974-8637B8CD6D64}" srcOrd="3" destOrd="0" presId="urn:microsoft.com/office/officeart/2005/8/layout/hProcess3"/>
    <dgm:cxn modelId="{ADD1B686-4B70-4C85-9742-A00EB38885B0}" type="presParOf" srcId="{A614FA81-AC9D-4D6A-85A0-8E9A6735C46D}" destId="{E7F35CC8-2F89-4E31-B052-FCCAA2DD601F}" srcOrd="4" destOrd="0" presId="urn:microsoft.com/office/officeart/2005/8/layout/hProcess3"/>
    <dgm:cxn modelId="{29C995EF-3C6D-4E07-8A8C-7C01F8F21237}" type="presParOf" srcId="{5EF19801-53A9-4464-9868-E618A27305C8}" destId="{FE45D7E3-9443-4791-9B0A-88231027E63E}" srcOrd="2" destOrd="0" presId="urn:microsoft.com/office/officeart/2005/8/layout/hProcess3"/>
    <dgm:cxn modelId="{92C6F6D6-FA0D-4EBA-815D-F56CB563B767}" type="presParOf" srcId="{5EF19801-53A9-4464-9868-E618A27305C8}" destId="{3830AF3D-4862-4B94-AACB-DAAE3758BA49}" srcOrd="3" destOrd="0" presId="urn:microsoft.com/office/officeart/2005/8/layout/hProcess3"/>
    <dgm:cxn modelId="{617EE4A9-AC51-4165-BDEA-FE9D4108361F}" type="presParOf" srcId="{3830AF3D-4862-4B94-AACB-DAAE3758BA49}" destId="{34188889-7DE3-4098-886E-8CF4B8D60363}" srcOrd="0" destOrd="0" presId="urn:microsoft.com/office/officeart/2005/8/layout/hProcess3"/>
    <dgm:cxn modelId="{AC0C7D82-ADE2-4A03-83BC-5595964E10EF}" type="presParOf" srcId="{3830AF3D-4862-4B94-AACB-DAAE3758BA49}" destId="{97D95936-33AD-4C58-8B87-C16121DC63E4}" srcOrd="1" destOrd="0" presId="urn:microsoft.com/office/officeart/2005/8/layout/hProcess3"/>
    <dgm:cxn modelId="{0C049019-0195-437F-A001-1CC86DCC9E1F}" type="presParOf" srcId="{3830AF3D-4862-4B94-AACB-DAAE3758BA49}" destId="{4941DB94-617E-4361-893F-BF027D77BCB5}" srcOrd="2" destOrd="0" presId="urn:microsoft.com/office/officeart/2005/8/layout/hProcess3"/>
    <dgm:cxn modelId="{6EF25AE5-A024-46C9-9848-F918BA29CB1E}" type="presParOf" srcId="{3830AF3D-4862-4B94-AACB-DAAE3758BA49}" destId="{5D61D8CA-BCEF-4DC1-9CDB-64795F117FED}" srcOrd="3" destOrd="0" presId="urn:microsoft.com/office/officeart/2005/8/layout/hProcess3"/>
    <dgm:cxn modelId="{E16F5AB8-826B-4056-9573-1D0CE2F911B5}" type="presParOf" srcId="{3830AF3D-4862-4B94-AACB-DAAE3758BA49}" destId="{0DFE5ACA-EEF9-4C20-A363-25FF306CBC45}" srcOrd="4" destOrd="0" presId="urn:microsoft.com/office/officeart/2005/8/layout/hProcess3"/>
    <dgm:cxn modelId="{31516834-138F-4823-BDE0-6BAF39890C30}" type="presParOf" srcId="{5EF19801-53A9-4464-9868-E618A27305C8}" destId="{4339B95D-42FB-470E-B998-7B0E28C1D3BB}" srcOrd="4" destOrd="0" presId="urn:microsoft.com/office/officeart/2005/8/layout/hProcess3"/>
    <dgm:cxn modelId="{398482E6-52DD-4D39-8CB1-7210E18CD408}" type="presParOf" srcId="{5EF19801-53A9-4464-9868-E618A27305C8}" destId="{F27C4019-242B-4C66-920A-3C23886539A9}" srcOrd="5" destOrd="0" presId="urn:microsoft.com/office/officeart/2005/8/layout/hProcess3"/>
    <dgm:cxn modelId="{74EE6C91-128E-4B54-A748-470F565A7502}" type="presParOf" srcId="{F27C4019-242B-4C66-920A-3C23886539A9}" destId="{A153191C-2BC7-4639-A4E6-207BA008B63B}" srcOrd="0" destOrd="0" presId="urn:microsoft.com/office/officeart/2005/8/layout/hProcess3"/>
    <dgm:cxn modelId="{DD40D23A-6F5A-4013-A4F7-5EFDEF1E9B99}" type="presParOf" srcId="{F27C4019-242B-4C66-920A-3C23886539A9}" destId="{4DD4E394-7B34-4A88-A8C8-A8925D8FECFC}" srcOrd="1" destOrd="0" presId="urn:microsoft.com/office/officeart/2005/8/layout/hProcess3"/>
    <dgm:cxn modelId="{3387A147-9E40-4E7B-8851-25C088A3DEFD}" type="presParOf" srcId="{F27C4019-242B-4C66-920A-3C23886539A9}" destId="{B22845F2-E1F3-41FE-8AC7-AF3EB024A36D}" srcOrd="2" destOrd="0" presId="urn:microsoft.com/office/officeart/2005/8/layout/hProcess3"/>
    <dgm:cxn modelId="{77F0C31B-5A4E-4546-8264-020304606BAB}" type="presParOf" srcId="{F27C4019-242B-4C66-920A-3C23886539A9}" destId="{DA930F04-647A-4EF4-ADA3-36745C75521A}" srcOrd="3" destOrd="0" presId="urn:microsoft.com/office/officeart/2005/8/layout/hProcess3"/>
    <dgm:cxn modelId="{4DC2E10E-0771-4102-9AEE-DFDB873CF51C}" type="presParOf" srcId="{F27C4019-242B-4C66-920A-3C23886539A9}" destId="{CB49481A-B7CF-4371-B102-CA307BD0DF05}" srcOrd="4" destOrd="0" presId="urn:microsoft.com/office/officeart/2005/8/layout/hProcess3"/>
    <dgm:cxn modelId="{56A1874B-52E3-446F-BB39-E7DB1991CF1F}" type="presParOf" srcId="{5EF19801-53A9-4464-9868-E618A27305C8}" destId="{05FAFEEA-CD11-476A-8D98-691D7F6931F9}" srcOrd="6" destOrd="0" presId="urn:microsoft.com/office/officeart/2005/8/layout/hProcess3"/>
    <dgm:cxn modelId="{CD5950C7-8B3A-4B7A-9CF5-732B2D4FA628}" type="presParOf" srcId="{5EF19801-53A9-4464-9868-E618A27305C8}" destId="{63C0374F-D753-46A2-9B99-543D536BE1E1}" srcOrd="7" destOrd="0" presId="urn:microsoft.com/office/officeart/2005/8/layout/hProcess3"/>
    <dgm:cxn modelId="{191BC821-D133-4147-BA78-D13519E43DFF}" type="presParOf" srcId="{63C0374F-D753-46A2-9B99-543D536BE1E1}" destId="{9FE30906-0340-4590-9A71-EC6BEA227666}" srcOrd="0" destOrd="0" presId="urn:microsoft.com/office/officeart/2005/8/layout/hProcess3"/>
    <dgm:cxn modelId="{B6BC8D44-327D-42B0-8C8D-9A9D3BF0BB25}" type="presParOf" srcId="{63C0374F-D753-46A2-9B99-543D536BE1E1}" destId="{CBA05B79-761A-4749-A25F-DC57021305E4}" srcOrd="1" destOrd="0" presId="urn:microsoft.com/office/officeart/2005/8/layout/hProcess3"/>
    <dgm:cxn modelId="{20F4F808-3689-414B-9FC4-B30E35373E9F}" type="presParOf" srcId="{63C0374F-D753-46A2-9B99-543D536BE1E1}" destId="{4C690C28-FDBF-4725-BF9C-9D480DC2A14A}" srcOrd="2" destOrd="0" presId="urn:microsoft.com/office/officeart/2005/8/layout/hProcess3"/>
    <dgm:cxn modelId="{533D6934-6F86-41AD-A768-49B3F31D9AE0}" type="presParOf" srcId="{63C0374F-D753-46A2-9B99-543D536BE1E1}" destId="{DB5F4FB8-5C0D-48B0-9DE5-5EAB5A63169D}" srcOrd="3" destOrd="0" presId="urn:microsoft.com/office/officeart/2005/8/layout/hProcess3"/>
    <dgm:cxn modelId="{9197D348-4F9C-412B-BD1B-95CE963E004E}" type="presParOf" srcId="{63C0374F-D753-46A2-9B99-543D536BE1E1}" destId="{BC6C1A06-083B-4EF5-BF00-70737294FC0C}" srcOrd="4" destOrd="0" presId="urn:microsoft.com/office/officeart/2005/8/layout/hProcess3"/>
    <dgm:cxn modelId="{3BC293F1-3815-4255-80CF-EDF9D4BAEA56}" type="presParOf" srcId="{5EF19801-53A9-4464-9868-E618A27305C8}" destId="{558D4E02-411D-4BA9-ACC3-DA91882302A4}" srcOrd="8" destOrd="0" presId="urn:microsoft.com/office/officeart/2005/8/layout/hProcess3"/>
    <dgm:cxn modelId="{2891E057-1ECD-4B01-9067-DB7EDCAEDABE}" type="presParOf" srcId="{5EF19801-53A9-4464-9868-E618A27305C8}" destId="{AF1BFF0F-3F1C-42C4-8294-94C3A36A1FC2}" srcOrd="9" destOrd="0" presId="urn:microsoft.com/office/officeart/2005/8/layout/hProcess3"/>
    <dgm:cxn modelId="{E511081E-B7F9-4D92-ADBB-D7631C92E264}" type="presParOf" srcId="{AF1BFF0F-3F1C-42C4-8294-94C3A36A1FC2}" destId="{EE46336A-D123-46DF-A5A5-432FAAF2CC87}" srcOrd="0" destOrd="0" presId="urn:microsoft.com/office/officeart/2005/8/layout/hProcess3"/>
    <dgm:cxn modelId="{53C88311-D40B-406C-A6BE-AE69ADA23687}" type="presParOf" srcId="{AF1BFF0F-3F1C-42C4-8294-94C3A36A1FC2}" destId="{90D234E4-4E07-4930-AE20-7C73CA822F48}" srcOrd="1" destOrd="0" presId="urn:microsoft.com/office/officeart/2005/8/layout/hProcess3"/>
    <dgm:cxn modelId="{EF7BD5DA-8DF8-420C-8F86-3082B7DCA91D}" type="presParOf" srcId="{AF1BFF0F-3F1C-42C4-8294-94C3A36A1FC2}" destId="{130940A0-34A3-4809-8CCC-99898E7EF93F}" srcOrd="2" destOrd="0" presId="urn:microsoft.com/office/officeart/2005/8/layout/hProcess3"/>
    <dgm:cxn modelId="{560712D2-E310-42F0-9021-485C95442166}" type="presParOf" srcId="{AF1BFF0F-3F1C-42C4-8294-94C3A36A1FC2}" destId="{E90A5949-B29C-4F7D-9FBA-8A4CF2F06781}" srcOrd="3" destOrd="0" presId="urn:microsoft.com/office/officeart/2005/8/layout/hProcess3"/>
    <dgm:cxn modelId="{05C8CA4E-21A9-4469-BA84-30593123E2C4}" type="presParOf" srcId="{AF1BFF0F-3F1C-42C4-8294-94C3A36A1FC2}" destId="{E697894B-85D6-4951-B36E-B1AC83AF20A7}" srcOrd="4" destOrd="0" presId="urn:microsoft.com/office/officeart/2005/8/layout/hProcess3"/>
    <dgm:cxn modelId="{F44E9C38-CD83-4F25-9385-15CF53898413}" type="presParOf" srcId="{5EF19801-53A9-4464-9868-E618A27305C8}" destId="{E6531B9E-2333-43D1-8560-EFAAE760F0A1}" srcOrd="10" destOrd="0" presId="urn:microsoft.com/office/officeart/2005/8/layout/hProcess3"/>
    <dgm:cxn modelId="{F9082034-2B5C-4980-944C-D17559F70D4F}" type="presParOf" srcId="{5EF19801-53A9-4464-9868-E618A27305C8}" destId="{11BE57F0-91E7-4A96-85DB-F63EBBBB8F11}" srcOrd="11" destOrd="0" presId="urn:microsoft.com/office/officeart/2005/8/layout/hProcess3"/>
    <dgm:cxn modelId="{7F418AB8-868C-4927-BB39-7917DB10215C}" type="presParOf" srcId="{11BE57F0-91E7-4A96-85DB-F63EBBBB8F11}" destId="{83340F60-C90E-43F5-94E3-7F7AA8EB21A2}" srcOrd="0" destOrd="0" presId="urn:microsoft.com/office/officeart/2005/8/layout/hProcess3"/>
    <dgm:cxn modelId="{2EAE09B4-B3A3-4A66-91F4-19EE72B27624}" type="presParOf" srcId="{11BE57F0-91E7-4A96-85DB-F63EBBBB8F11}" destId="{053A37EF-519E-47A3-90D1-A4417B23457F}" srcOrd="1" destOrd="0" presId="urn:microsoft.com/office/officeart/2005/8/layout/hProcess3"/>
    <dgm:cxn modelId="{2A651757-F389-4D9F-AFA5-692EE7000278}" type="presParOf" srcId="{11BE57F0-91E7-4A96-85DB-F63EBBBB8F11}" destId="{20210C50-3813-44C7-ACB3-FBB1E3F8D434}" srcOrd="2" destOrd="0" presId="urn:microsoft.com/office/officeart/2005/8/layout/hProcess3"/>
    <dgm:cxn modelId="{0791F0EE-9FDA-4ECB-AF40-01FB8B185EEF}" type="presParOf" srcId="{11BE57F0-91E7-4A96-85DB-F63EBBBB8F11}" destId="{A853E05B-AD3E-44B0-92A0-7113B8DCF0DB}" srcOrd="3" destOrd="0" presId="urn:microsoft.com/office/officeart/2005/8/layout/hProcess3"/>
    <dgm:cxn modelId="{8D3212BD-BFAF-4190-9EBF-2D0A14C1B27A}" type="presParOf" srcId="{11BE57F0-91E7-4A96-85DB-F63EBBBB8F11}" destId="{85DB4486-A708-4635-9241-7DE71091C347}" srcOrd="4" destOrd="0" presId="urn:microsoft.com/office/officeart/2005/8/layout/hProcess3"/>
    <dgm:cxn modelId="{C6A6ADC2-1BD1-488B-AB08-BFB20584D203}" type="presParOf" srcId="{5EF19801-53A9-4464-9868-E618A27305C8}" destId="{B23408B9-1603-4929-97AA-67535E51102A}" srcOrd="12" destOrd="0" presId="urn:microsoft.com/office/officeart/2005/8/layout/hProcess3"/>
    <dgm:cxn modelId="{E30F038A-E7C8-4125-AB54-0698C993B267}" type="presParOf" srcId="{5EF19801-53A9-4464-9868-E618A27305C8}" destId="{9B30E6AD-CE0E-46D8-84BD-24C51D5FB26D}" srcOrd="13" destOrd="0" presId="urn:microsoft.com/office/officeart/2005/8/layout/hProcess3"/>
    <dgm:cxn modelId="{1543AFB5-1BF1-4111-93C3-0DE0B92CEFCF}" type="presParOf" srcId="{9B30E6AD-CE0E-46D8-84BD-24C51D5FB26D}" destId="{008CEE54-4F10-4F22-A361-100912477AF9}" srcOrd="0" destOrd="0" presId="urn:microsoft.com/office/officeart/2005/8/layout/hProcess3"/>
    <dgm:cxn modelId="{B0EAC050-DEC6-4C23-B653-60F7B74C7C71}" type="presParOf" srcId="{9B30E6AD-CE0E-46D8-84BD-24C51D5FB26D}" destId="{FFCCCB85-D047-4E5D-BAD2-E2F0A44A02D4}" srcOrd="1" destOrd="0" presId="urn:microsoft.com/office/officeart/2005/8/layout/hProcess3"/>
    <dgm:cxn modelId="{E414461E-23CE-49C8-8A87-5C2A5C3E270E}" type="presParOf" srcId="{9B30E6AD-CE0E-46D8-84BD-24C51D5FB26D}" destId="{D8FEA513-A094-473C-9934-951A86CA475E}" srcOrd="2" destOrd="0" presId="urn:microsoft.com/office/officeart/2005/8/layout/hProcess3"/>
    <dgm:cxn modelId="{7861D75A-55A6-4B5E-A1DC-D87A49667AB0}" type="presParOf" srcId="{9B30E6AD-CE0E-46D8-84BD-24C51D5FB26D}" destId="{44217D45-96EA-43CC-AF74-AF2E5FE7E071}" srcOrd="3" destOrd="0" presId="urn:microsoft.com/office/officeart/2005/8/layout/hProcess3"/>
    <dgm:cxn modelId="{08574AAA-6C19-4041-A30B-AFD0586EB114}" type="presParOf" srcId="{9B30E6AD-CE0E-46D8-84BD-24C51D5FB26D}" destId="{BF0214B1-16F0-4271-9358-5B4A94611C7B}" srcOrd="4" destOrd="0" presId="urn:microsoft.com/office/officeart/2005/8/layout/hProcess3"/>
    <dgm:cxn modelId="{DD839687-1C7E-44FC-85DF-16134084F9CD}" type="presParOf" srcId="{5EF19801-53A9-4464-9868-E618A27305C8}" destId="{DAD8A502-5ECE-4864-AA51-F404E9D790EB}" srcOrd="14" destOrd="0" presId="urn:microsoft.com/office/officeart/2005/8/layout/hProcess3"/>
    <dgm:cxn modelId="{1E4A34E9-4CB5-43D5-AE0B-A6419155D92C}" type="presParOf" srcId="{5EF19801-53A9-4464-9868-E618A27305C8}" destId="{C79E99F3-C874-4912-9E57-76D15186767C}" srcOrd="15" destOrd="0" presId="urn:microsoft.com/office/officeart/2005/8/layout/hProcess3"/>
    <dgm:cxn modelId="{FC550F70-EA19-4B2E-B25B-B93038961EF0}" type="presParOf" srcId="{5EF19801-53A9-4464-9868-E618A27305C8}" destId="{98B4273E-378C-4FD1-8765-4E08204D164F}" srcOrd="16" destOrd="0" presId="urn:microsoft.com/office/officeart/2005/8/layout/h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7F5B6C-6964-4484-AF72-C4EE0F37A5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146C7332-94B9-475C-9FCB-8BFDB95B948A}">
      <dgm:prSet phldrT="[Κείμενο]"/>
      <dgm:spPr/>
      <dgm:t>
        <a:bodyPr/>
        <a:lstStyle/>
        <a:p>
          <a:r>
            <a:rPr lang="el-GR" dirty="0">
              <a:solidFill>
                <a:schemeClr val="bg1"/>
              </a:solidFill>
            </a:rPr>
            <a:t>Ασφάλεια και Ακεραιότητα Δεδομένων</a:t>
          </a:r>
          <a:endParaRPr lang="en-GB" dirty="0"/>
        </a:p>
      </dgm:t>
    </dgm:pt>
    <dgm:pt modelId="{EE8E921F-755A-4A12-A79A-8D8036AC6D30}" type="parTrans" cxnId="{A2756983-52FF-437E-8ECB-DBBDFDAF35A3}">
      <dgm:prSet/>
      <dgm:spPr/>
      <dgm:t>
        <a:bodyPr/>
        <a:lstStyle/>
        <a:p>
          <a:endParaRPr lang="en-GB"/>
        </a:p>
      </dgm:t>
    </dgm:pt>
    <dgm:pt modelId="{4FE9EEC7-4C30-46A7-B2A9-EA56D482309C}" type="sibTrans" cxnId="{A2756983-52FF-437E-8ECB-DBBDFDAF35A3}">
      <dgm:prSet/>
      <dgm:spPr/>
      <dgm:t>
        <a:bodyPr/>
        <a:lstStyle/>
        <a:p>
          <a:endParaRPr lang="en-GB"/>
        </a:p>
      </dgm:t>
    </dgm:pt>
    <dgm:pt modelId="{4E2F4012-4B66-4228-8812-A157CDA6C001}">
      <dgm:prSet phldrT="[Κείμενο]"/>
      <dgm:spPr/>
      <dgm:t>
        <a:bodyPr/>
        <a:lstStyle/>
        <a:p>
          <a:r>
            <a:rPr lang="el-GR" dirty="0">
              <a:solidFill>
                <a:schemeClr val="bg1"/>
              </a:solidFill>
            </a:rPr>
            <a:t>Διαφάνεια</a:t>
          </a:r>
          <a:endParaRPr lang="en-GB" dirty="0"/>
        </a:p>
      </dgm:t>
    </dgm:pt>
    <dgm:pt modelId="{A1B621E9-7685-45E2-8AD4-FC12C0979194}" type="parTrans" cxnId="{B30C16F5-1AB6-4138-AC63-44AF061C25BD}">
      <dgm:prSet/>
      <dgm:spPr/>
      <dgm:t>
        <a:bodyPr/>
        <a:lstStyle/>
        <a:p>
          <a:endParaRPr lang="en-GB"/>
        </a:p>
      </dgm:t>
    </dgm:pt>
    <dgm:pt modelId="{A78D4F25-576B-4728-86D2-E27CE4F0FE45}" type="sibTrans" cxnId="{B30C16F5-1AB6-4138-AC63-44AF061C25BD}">
      <dgm:prSet/>
      <dgm:spPr/>
      <dgm:t>
        <a:bodyPr/>
        <a:lstStyle/>
        <a:p>
          <a:endParaRPr lang="en-GB"/>
        </a:p>
      </dgm:t>
    </dgm:pt>
    <dgm:pt modelId="{5E8CC6EB-2953-499A-BB47-67BBBFB1FC8E}">
      <dgm:prSet phldrT="[Κείμενο]"/>
      <dgm:spPr/>
      <dgm:t>
        <a:bodyPr/>
        <a:lstStyle/>
        <a:p>
          <a:r>
            <a:rPr lang="el-GR" dirty="0">
              <a:solidFill>
                <a:schemeClr val="bg1"/>
              </a:solidFill>
            </a:rPr>
            <a:t>Χρονολογική διάκριση και καταγραφή</a:t>
          </a:r>
          <a:endParaRPr lang="en-GB" dirty="0"/>
        </a:p>
      </dgm:t>
    </dgm:pt>
    <dgm:pt modelId="{1BBFD5F5-A322-4D24-8E8A-8B8164BE8B65}" type="parTrans" cxnId="{01FE6BF5-DE1D-4C51-AF34-66394181D10A}">
      <dgm:prSet/>
      <dgm:spPr/>
      <dgm:t>
        <a:bodyPr/>
        <a:lstStyle/>
        <a:p>
          <a:endParaRPr lang="en-GB"/>
        </a:p>
      </dgm:t>
    </dgm:pt>
    <dgm:pt modelId="{22BF23B2-BE29-46AB-8DD4-9D525FA70A4B}" type="sibTrans" cxnId="{01FE6BF5-DE1D-4C51-AF34-66394181D10A}">
      <dgm:prSet/>
      <dgm:spPr/>
      <dgm:t>
        <a:bodyPr/>
        <a:lstStyle/>
        <a:p>
          <a:endParaRPr lang="en-GB"/>
        </a:p>
      </dgm:t>
    </dgm:pt>
    <dgm:pt modelId="{0DE71A91-58F4-4C3E-912F-478BE6FEEB67}">
      <dgm:prSet phldrT="[Κείμενο]"/>
      <dgm:spPr/>
      <dgm:t>
        <a:bodyPr/>
        <a:lstStyle/>
        <a:p>
          <a:r>
            <a:rPr lang="el-GR" dirty="0">
              <a:solidFill>
                <a:schemeClr val="bg1"/>
              </a:solidFill>
            </a:rPr>
            <a:t>Αποκέντρωση και διαθεσιμότητα</a:t>
          </a:r>
          <a:endParaRPr lang="en-GB" dirty="0"/>
        </a:p>
      </dgm:t>
    </dgm:pt>
    <dgm:pt modelId="{F9F791E8-F404-4E04-B803-31FD695CA5CF}" type="parTrans" cxnId="{BC403F04-10F4-40FB-B7A0-7E324495A294}">
      <dgm:prSet/>
      <dgm:spPr/>
      <dgm:t>
        <a:bodyPr/>
        <a:lstStyle/>
        <a:p>
          <a:endParaRPr lang="en-GB"/>
        </a:p>
      </dgm:t>
    </dgm:pt>
    <dgm:pt modelId="{DCC605A1-3F6F-4D3C-B098-06FE60518BCF}" type="sibTrans" cxnId="{BC403F04-10F4-40FB-B7A0-7E324495A294}">
      <dgm:prSet/>
      <dgm:spPr/>
      <dgm:t>
        <a:bodyPr/>
        <a:lstStyle/>
        <a:p>
          <a:endParaRPr lang="en-GB"/>
        </a:p>
      </dgm:t>
    </dgm:pt>
    <dgm:pt modelId="{38776E0C-EBB6-44AD-BD50-29CEA13AF0A8}">
      <dgm:prSet phldrT="[Κείμενο]"/>
      <dgm:spPr/>
      <dgm:t>
        <a:bodyPr/>
        <a:lstStyle/>
        <a:p>
          <a:r>
            <a:rPr lang="el-GR">
              <a:solidFill>
                <a:schemeClr val="bg1"/>
              </a:solidFill>
            </a:rPr>
            <a:t>Εξοικονόμηση Κόστους και Αποτελεσματικότητα</a:t>
          </a:r>
          <a:endParaRPr lang="en-GB"/>
        </a:p>
      </dgm:t>
    </dgm:pt>
    <dgm:pt modelId="{E5186935-E02E-4C2E-9076-68970355636C}" type="parTrans" cxnId="{BD59C065-0F06-460D-BCFB-940AE8C23F80}">
      <dgm:prSet/>
      <dgm:spPr/>
      <dgm:t>
        <a:bodyPr/>
        <a:lstStyle/>
        <a:p>
          <a:endParaRPr lang="en-GB"/>
        </a:p>
      </dgm:t>
    </dgm:pt>
    <dgm:pt modelId="{A651FB16-00CD-4F5C-8B80-BE1F7126F869}" type="sibTrans" cxnId="{BD59C065-0F06-460D-BCFB-940AE8C23F80}">
      <dgm:prSet/>
      <dgm:spPr/>
      <dgm:t>
        <a:bodyPr/>
        <a:lstStyle/>
        <a:p>
          <a:endParaRPr lang="en-GB"/>
        </a:p>
      </dgm:t>
    </dgm:pt>
    <dgm:pt modelId="{FA1F517E-805A-4192-8E23-F84C0C57D23C}">
      <dgm:prSet phldrT="[Κείμενο]"/>
      <dgm:spPr/>
      <dgm:t>
        <a:bodyPr/>
        <a:lstStyle/>
        <a:p>
          <a:r>
            <a:rPr lang="el-GR" dirty="0">
              <a:solidFill>
                <a:schemeClr val="bg1"/>
              </a:solidFill>
            </a:rPr>
            <a:t>Ψευδωνυμοποίηση</a:t>
          </a:r>
          <a:endParaRPr lang="en-GB" dirty="0"/>
        </a:p>
      </dgm:t>
    </dgm:pt>
    <dgm:pt modelId="{586328C4-BFDF-4C00-8B3E-A8AB0A4DE652}" type="parTrans" cxnId="{C51CE2C0-3E9D-4EF1-ACD2-7D25B322E14B}">
      <dgm:prSet/>
      <dgm:spPr/>
      <dgm:t>
        <a:bodyPr/>
        <a:lstStyle/>
        <a:p>
          <a:endParaRPr lang="en-GB"/>
        </a:p>
      </dgm:t>
    </dgm:pt>
    <dgm:pt modelId="{1055ECD6-E15B-45A3-9475-B402AD7C1354}" type="sibTrans" cxnId="{C51CE2C0-3E9D-4EF1-ACD2-7D25B322E14B}">
      <dgm:prSet/>
      <dgm:spPr/>
      <dgm:t>
        <a:bodyPr/>
        <a:lstStyle/>
        <a:p>
          <a:endParaRPr lang="en-GB"/>
        </a:p>
      </dgm:t>
    </dgm:pt>
    <dgm:pt modelId="{EC55A3A6-64DB-44A9-ABE1-613D1BF44D38}">
      <dgm:prSet phldrT="[Κείμενο]"/>
      <dgm:spPr/>
      <dgm:t>
        <a:bodyPr/>
        <a:lstStyle/>
        <a:p>
          <a:r>
            <a:rPr lang="el-GR" dirty="0">
              <a:solidFill>
                <a:schemeClr val="bg1"/>
              </a:solidFill>
            </a:rPr>
            <a:t>Απόδειξη της αυθεντικότητας με ψηφιακή υπογραφή</a:t>
          </a:r>
          <a:endParaRPr lang="en-GB" dirty="0"/>
        </a:p>
      </dgm:t>
    </dgm:pt>
    <dgm:pt modelId="{F279E6FE-9DA3-4069-871E-48D44E4884F4}" type="parTrans" cxnId="{F3F8F475-8575-4B3F-8B6A-592B2D4B1C4F}">
      <dgm:prSet/>
      <dgm:spPr/>
      <dgm:t>
        <a:bodyPr/>
        <a:lstStyle/>
        <a:p>
          <a:endParaRPr lang="en-GB"/>
        </a:p>
      </dgm:t>
    </dgm:pt>
    <dgm:pt modelId="{B1D4947D-67DD-4ED0-B235-867496761C8F}" type="sibTrans" cxnId="{F3F8F475-8575-4B3F-8B6A-592B2D4B1C4F}">
      <dgm:prSet/>
      <dgm:spPr/>
      <dgm:t>
        <a:bodyPr/>
        <a:lstStyle/>
        <a:p>
          <a:endParaRPr lang="en-GB"/>
        </a:p>
      </dgm:t>
    </dgm:pt>
    <dgm:pt modelId="{C7CF9EBF-19E7-47C9-9384-09F36C372E6B}" type="pres">
      <dgm:prSet presAssocID="{507F5B6C-6964-4484-AF72-C4EE0F37A505}" presName="Name0" presStyleCnt="0">
        <dgm:presLayoutVars>
          <dgm:chMax val="7"/>
          <dgm:chPref val="7"/>
          <dgm:dir/>
        </dgm:presLayoutVars>
      </dgm:prSet>
      <dgm:spPr/>
    </dgm:pt>
    <dgm:pt modelId="{E115492E-281B-4B6A-A88D-32DF71377F4B}" type="pres">
      <dgm:prSet presAssocID="{507F5B6C-6964-4484-AF72-C4EE0F37A505}" presName="Name1" presStyleCnt="0"/>
      <dgm:spPr/>
    </dgm:pt>
    <dgm:pt modelId="{962B08F1-97CC-4BC7-9529-C507F823859B}" type="pres">
      <dgm:prSet presAssocID="{507F5B6C-6964-4484-AF72-C4EE0F37A505}" presName="cycle" presStyleCnt="0"/>
      <dgm:spPr/>
    </dgm:pt>
    <dgm:pt modelId="{A1A3BB82-80D7-42F4-B1A3-3D9B5BFA8F5E}" type="pres">
      <dgm:prSet presAssocID="{507F5B6C-6964-4484-AF72-C4EE0F37A505}" presName="srcNode" presStyleLbl="node1" presStyleIdx="0" presStyleCnt="7"/>
      <dgm:spPr/>
    </dgm:pt>
    <dgm:pt modelId="{5F77945A-18EC-4EC5-9E4A-480AB276CC7F}" type="pres">
      <dgm:prSet presAssocID="{507F5B6C-6964-4484-AF72-C4EE0F37A505}" presName="conn" presStyleLbl="parChTrans1D2" presStyleIdx="0" presStyleCnt="1"/>
      <dgm:spPr/>
    </dgm:pt>
    <dgm:pt modelId="{E18C4A41-AE3D-45E8-A23A-99A81EC1502A}" type="pres">
      <dgm:prSet presAssocID="{507F5B6C-6964-4484-AF72-C4EE0F37A505}" presName="extraNode" presStyleLbl="node1" presStyleIdx="0" presStyleCnt="7"/>
      <dgm:spPr/>
    </dgm:pt>
    <dgm:pt modelId="{9CE8950F-ADF5-4087-B93A-1272F14E6B46}" type="pres">
      <dgm:prSet presAssocID="{507F5B6C-6964-4484-AF72-C4EE0F37A505}" presName="dstNode" presStyleLbl="node1" presStyleIdx="0" presStyleCnt="7"/>
      <dgm:spPr/>
    </dgm:pt>
    <dgm:pt modelId="{B2A14272-E0EA-4529-8015-46237B93F1FE}" type="pres">
      <dgm:prSet presAssocID="{146C7332-94B9-475C-9FCB-8BFDB95B948A}" presName="text_1" presStyleLbl="node1" presStyleIdx="0" presStyleCnt="7">
        <dgm:presLayoutVars>
          <dgm:bulletEnabled val="1"/>
        </dgm:presLayoutVars>
      </dgm:prSet>
      <dgm:spPr/>
    </dgm:pt>
    <dgm:pt modelId="{50614837-19FC-4681-B941-0A76CF0FD927}" type="pres">
      <dgm:prSet presAssocID="{146C7332-94B9-475C-9FCB-8BFDB95B948A}" presName="accent_1" presStyleCnt="0"/>
      <dgm:spPr/>
    </dgm:pt>
    <dgm:pt modelId="{05CD3531-5B0F-403E-A3F7-18AEA389BAB8}" type="pres">
      <dgm:prSet presAssocID="{146C7332-94B9-475C-9FCB-8BFDB95B948A}" presName="accentRepeatNode" presStyleLbl="solidFgAcc1" presStyleIdx="0" presStyleCnt="7"/>
      <dgm:spPr/>
    </dgm:pt>
    <dgm:pt modelId="{7ACD6B1C-1D32-4D74-8125-F5F683F8CFCD}" type="pres">
      <dgm:prSet presAssocID="{4E2F4012-4B66-4228-8812-A157CDA6C001}" presName="text_2" presStyleLbl="node1" presStyleIdx="1" presStyleCnt="7">
        <dgm:presLayoutVars>
          <dgm:bulletEnabled val="1"/>
        </dgm:presLayoutVars>
      </dgm:prSet>
      <dgm:spPr/>
    </dgm:pt>
    <dgm:pt modelId="{F7468551-9AB5-452A-BD78-3EFF856B2813}" type="pres">
      <dgm:prSet presAssocID="{4E2F4012-4B66-4228-8812-A157CDA6C001}" presName="accent_2" presStyleCnt="0"/>
      <dgm:spPr/>
    </dgm:pt>
    <dgm:pt modelId="{DEAA993D-A5F3-4B4C-9FF5-F96D51845C01}" type="pres">
      <dgm:prSet presAssocID="{4E2F4012-4B66-4228-8812-A157CDA6C001}" presName="accentRepeatNode" presStyleLbl="solidFgAcc1" presStyleIdx="1" presStyleCnt="7"/>
      <dgm:spPr/>
    </dgm:pt>
    <dgm:pt modelId="{F906A03D-D626-4EC6-A692-A5C573549CA4}" type="pres">
      <dgm:prSet presAssocID="{5E8CC6EB-2953-499A-BB47-67BBBFB1FC8E}" presName="text_3" presStyleLbl="node1" presStyleIdx="2" presStyleCnt="7">
        <dgm:presLayoutVars>
          <dgm:bulletEnabled val="1"/>
        </dgm:presLayoutVars>
      </dgm:prSet>
      <dgm:spPr/>
    </dgm:pt>
    <dgm:pt modelId="{82034ADB-E757-4B6B-BCF9-53C44302B66F}" type="pres">
      <dgm:prSet presAssocID="{5E8CC6EB-2953-499A-BB47-67BBBFB1FC8E}" presName="accent_3" presStyleCnt="0"/>
      <dgm:spPr/>
    </dgm:pt>
    <dgm:pt modelId="{B1638BE3-0EDB-4CCC-8182-F8D32DC86304}" type="pres">
      <dgm:prSet presAssocID="{5E8CC6EB-2953-499A-BB47-67BBBFB1FC8E}" presName="accentRepeatNode" presStyleLbl="solidFgAcc1" presStyleIdx="2" presStyleCnt="7"/>
      <dgm:spPr/>
    </dgm:pt>
    <dgm:pt modelId="{78980E28-0115-4C6B-AC2E-3A7A9E270BFE}" type="pres">
      <dgm:prSet presAssocID="{0DE71A91-58F4-4C3E-912F-478BE6FEEB67}" presName="text_4" presStyleLbl="node1" presStyleIdx="3" presStyleCnt="7">
        <dgm:presLayoutVars>
          <dgm:bulletEnabled val="1"/>
        </dgm:presLayoutVars>
      </dgm:prSet>
      <dgm:spPr/>
    </dgm:pt>
    <dgm:pt modelId="{F87B137D-E75E-4497-908C-037F7B8DF0D0}" type="pres">
      <dgm:prSet presAssocID="{0DE71A91-58F4-4C3E-912F-478BE6FEEB67}" presName="accent_4" presStyleCnt="0"/>
      <dgm:spPr/>
    </dgm:pt>
    <dgm:pt modelId="{FAA5ECD3-FB43-431B-8F7E-532BAD8217E0}" type="pres">
      <dgm:prSet presAssocID="{0DE71A91-58F4-4C3E-912F-478BE6FEEB67}" presName="accentRepeatNode" presStyleLbl="solidFgAcc1" presStyleIdx="3" presStyleCnt="7"/>
      <dgm:spPr/>
    </dgm:pt>
    <dgm:pt modelId="{2A403CDC-9363-49EB-9189-F4689C5DB668}" type="pres">
      <dgm:prSet presAssocID="{38776E0C-EBB6-44AD-BD50-29CEA13AF0A8}" presName="text_5" presStyleLbl="node1" presStyleIdx="4" presStyleCnt="7">
        <dgm:presLayoutVars>
          <dgm:bulletEnabled val="1"/>
        </dgm:presLayoutVars>
      </dgm:prSet>
      <dgm:spPr/>
    </dgm:pt>
    <dgm:pt modelId="{E9C964FC-7753-4360-8173-59B12395A33B}" type="pres">
      <dgm:prSet presAssocID="{38776E0C-EBB6-44AD-BD50-29CEA13AF0A8}" presName="accent_5" presStyleCnt="0"/>
      <dgm:spPr/>
    </dgm:pt>
    <dgm:pt modelId="{C3FB53FB-42B8-47C7-BC2C-B25D8CFEADF6}" type="pres">
      <dgm:prSet presAssocID="{38776E0C-EBB6-44AD-BD50-29CEA13AF0A8}" presName="accentRepeatNode" presStyleLbl="solidFgAcc1" presStyleIdx="4" presStyleCnt="7"/>
      <dgm:spPr/>
    </dgm:pt>
    <dgm:pt modelId="{6950A2EC-DDCE-4D8E-B4D4-FEFA97574FB7}" type="pres">
      <dgm:prSet presAssocID="{FA1F517E-805A-4192-8E23-F84C0C57D23C}" presName="text_6" presStyleLbl="node1" presStyleIdx="5" presStyleCnt="7">
        <dgm:presLayoutVars>
          <dgm:bulletEnabled val="1"/>
        </dgm:presLayoutVars>
      </dgm:prSet>
      <dgm:spPr/>
    </dgm:pt>
    <dgm:pt modelId="{A7AE2754-FDA1-4EAA-AEF3-5E71613C3D77}" type="pres">
      <dgm:prSet presAssocID="{FA1F517E-805A-4192-8E23-F84C0C57D23C}" presName="accent_6" presStyleCnt="0"/>
      <dgm:spPr/>
    </dgm:pt>
    <dgm:pt modelId="{45BC1ECB-B276-4899-BE8E-3F2AA7CB456E}" type="pres">
      <dgm:prSet presAssocID="{FA1F517E-805A-4192-8E23-F84C0C57D23C}" presName="accentRepeatNode" presStyleLbl="solidFgAcc1" presStyleIdx="5" presStyleCnt="7"/>
      <dgm:spPr/>
    </dgm:pt>
    <dgm:pt modelId="{B695EA55-487F-4848-A645-9FB5473AEFCC}" type="pres">
      <dgm:prSet presAssocID="{EC55A3A6-64DB-44A9-ABE1-613D1BF44D38}" presName="text_7" presStyleLbl="node1" presStyleIdx="6" presStyleCnt="7">
        <dgm:presLayoutVars>
          <dgm:bulletEnabled val="1"/>
        </dgm:presLayoutVars>
      </dgm:prSet>
      <dgm:spPr/>
    </dgm:pt>
    <dgm:pt modelId="{7F5F2BD2-5F9B-4AC1-BF40-42F87BA2994B}" type="pres">
      <dgm:prSet presAssocID="{EC55A3A6-64DB-44A9-ABE1-613D1BF44D38}" presName="accent_7" presStyleCnt="0"/>
      <dgm:spPr/>
    </dgm:pt>
    <dgm:pt modelId="{B9018215-8179-4DD2-9354-8311FD948A93}" type="pres">
      <dgm:prSet presAssocID="{EC55A3A6-64DB-44A9-ABE1-613D1BF44D38}" presName="accentRepeatNode" presStyleLbl="solidFgAcc1" presStyleIdx="6" presStyleCnt="7"/>
      <dgm:spPr/>
    </dgm:pt>
  </dgm:ptLst>
  <dgm:cxnLst>
    <dgm:cxn modelId="{BC403F04-10F4-40FB-B7A0-7E324495A294}" srcId="{507F5B6C-6964-4484-AF72-C4EE0F37A505}" destId="{0DE71A91-58F4-4C3E-912F-478BE6FEEB67}" srcOrd="3" destOrd="0" parTransId="{F9F791E8-F404-4E04-B803-31FD695CA5CF}" sibTransId="{DCC605A1-3F6F-4D3C-B098-06FE60518BCF}"/>
    <dgm:cxn modelId="{2142370A-100E-4F0D-909C-667C187E2C19}" type="presOf" srcId="{FA1F517E-805A-4192-8E23-F84C0C57D23C}" destId="{6950A2EC-DDCE-4D8E-B4D4-FEFA97574FB7}" srcOrd="0" destOrd="0" presId="urn:microsoft.com/office/officeart/2008/layout/VerticalCurvedList"/>
    <dgm:cxn modelId="{992C7E0B-5079-4D67-9B40-A01F6686AF3E}" type="presOf" srcId="{4E2F4012-4B66-4228-8812-A157CDA6C001}" destId="{7ACD6B1C-1D32-4D74-8125-F5F683F8CFCD}" srcOrd="0" destOrd="0" presId="urn:microsoft.com/office/officeart/2008/layout/VerticalCurvedList"/>
    <dgm:cxn modelId="{B4D06738-4AE6-46CD-A1EF-7F6064531D74}" type="presOf" srcId="{146C7332-94B9-475C-9FCB-8BFDB95B948A}" destId="{B2A14272-E0EA-4529-8015-46237B93F1FE}" srcOrd="0" destOrd="0" presId="urn:microsoft.com/office/officeart/2008/layout/VerticalCurvedList"/>
    <dgm:cxn modelId="{4DBA0740-E34E-4055-9321-CD94651673C6}" type="presOf" srcId="{4FE9EEC7-4C30-46A7-B2A9-EA56D482309C}" destId="{5F77945A-18EC-4EC5-9E4A-480AB276CC7F}" srcOrd="0" destOrd="0" presId="urn:microsoft.com/office/officeart/2008/layout/VerticalCurvedList"/>
    <dgm:cxn modelId="{4221145C-DA8D-47E6-B644-855506D17FE8}" type="presOf" srcId="{0DE71A91-58F4-4C3E-912F-478BE6FEEB67}" destId="{78980E28-0115-4C6B-AC2E-3A7A9E270BFE}" srcOrd="0" destOrd="0" presId="urn:microsoft.com/office/officeart/2008/layout/VerticalCurvedList"/>
    <dgm:cxn modelId="{2A54AA42-6B47-4357-8A2F-A136044EDAFD}" type="presOf" srcId="{507F5B6C-6964-4484-AF72-C4EE0F37A505}" destId="{C7CF9EBF-19E7-47C9-9384-09F36C372E6B}" srcOrd="0" destOrd="0" presId="urn:microsoft.com/office/officeart/2008/layout/VerticalCurvedList"/>
    <dgm:cxn modelId="{BD59C065-0F06-460D-BCFB-940AE8C23F80}" srcId="{507F5B6C-6964-4484-AF72-C4EE0F37A505}" destId="{38776E0C-EBB6-44AD-BD50-29CEA13AF0A8}" srcOrd="4" destOrd="0" parTransId="{E5186935-E02E-4C2E-9076-68970355636C}" sibTransId="{A651FB16-00CD-4F5C-8B80-BE1F7126F869}"/>
    <dgm:cxn modelId="{F3F8F475-8575-4B3F-8B6A-592B2D4B1C4F}" srcId="{507F5B6C-6964-4484-AF72-C4EE0F37A505}" destId="{EC55A3A6-64DB-44A9-ABE1-613D1BF44D38}" srcOrd="6" destOrd="0" parTransId="{F279E6FE-9DA3-4069-871E-48D44E4884F4}" sibTransId="{B1D4947D-67DD-4ED0-B235-867496761C8F}"/>
    <dgm:cxn modelId="{A2756983-52FF-437E-8ECB-DBBDFDAF35A3}" srcId="{507F5B6C-6964-4484-AF72-C4EE0F37A505}" destId="{146C7332-94B9-475C-9FCB-8BFDB95B948A}" srcOrd="0" destOrd="0" parTransId="{EE8E921F-755A-4A12-A79A-8D8036AC6D30}" sibTransId="{4FE9EEC7-4C30-46A7-B2A9-EA56D482309C}"/>
    <dgm:cxn modelId="{7B7958A7-31EF-42A6-8C8E-8E09010E5827}" type="presOf" srcId="{38776E0C-EBB6-44AD-BD50-29CEA13AF0A8}" destId="{2A403CDC-9363-49EB-9189-F4689C5DB668}" srcOrd="0" destOrd="0" presId="urn:microsoft.com/office/officeart/2008/layout/VerticalCurvedList"/>
    <dgm:cxn modelId="{C51CE2C0-3E9D-4EF1-ACD2-7D25B322E14B}" srcId="{507F5B6C-6964-4484-AF72-C4EE0F37A505}" destId="{FA1F517E-805A-4192-8E23-F84C0C57D23C}" srcOrd="5" destOrd="0" parTransId="{586328C4-BFDF-4C00-8B3E-A8AB0A4DE652}" sibTransId="{1055ECD6-E15B-45A3-9475-B402AD7C1354}"/>
    <dgm:cxn modelId="{1F99C1D3-5083-471B-8273-1AAA8D83A96F}" type="presOf" srcId="{5E8CC6EB-2953-499A-BB47-67BBBFB1FC8E}" destId="{F906A03D-D626-4EC6-A692-A5C573549CA4}" srcOrd="0" destOrd="0" presId="urn:microsoft.com/office/officeart/2008/layout/VerticalCurvedList"/>
    <dgm:cxn modelId="{B30C16F5-1AB6-4138-AC63-44AF061C25BD}" srcId="{507F5B6C-6964-4484-AF72-C4EE0F37A505}" destId="{4E2F4012-4B66-4228-8812-A157CDA6C001}" srcOrd="1" destOrd="0" parTransId="{A1B621E9-7685-45E2-8AD4-FC12C0979194}" sibTransId="{A78D4F25-576B-4728-86D2-E27CE4F0FE45}"/>
    <dgm:cxn modelId="{01FE6BF5-DE1D-4C51-AF34-66394181D10A}" srcId="{507F5B6C-6964-4484-AF72-C4EE0F37A505}" destId="{5E8CC6EB-2953-499A-BB47-67BBBFB1FC8E}" srcOrd="2" destOrd="0" parTransId="{1BBFD5F5-A322-4D24-8E8A-8B8164BE8B65}" sibTransId="{22BF23B2-BE29-46AB-8DD4-9D525FA70A4B}"/>
    <dgm:cxn modelId="{50B469F8-5AEB-4DFC-8D9C-FCD10DA5800F}" type="presOf" srcId="{EC55A3A6-64DB-44A9-ABE1-613D1BF44D38}" destId="{B695EA55-487F-4848-A645-9FB5473AEFCC}" srcOrd="0" destOrd="0" presId="urn:microsoft.com/office/officeart/2008/layout/VerticalCurvedList"/>
    <dgm:cxn modelId="{06A6D190-47AD-46CF-9AE1-4B1F5B33A71C}" type="presParOf" srcId="{C7CF9EBF-19E7-47C9-9384-09F36C372E6B}" destId="{E115492E-281B-4B6A-A88D-32DF71377F4B}" srcOrd="0" destOrd="0" presId="urn:microsoft.com/office/officeart/2008/layout/VerticalCurvedList"/>
    <dgm:cxn modelId="{76A85172-C099-4936-99C4-7DB73196D0D1}" type="presParOf" srcId="{E115492E-281B-4B6A-A88D-32DF71377F4B}" destId="{962B08F1-97CC-4BC7-9529-C507F823859B}" srcOrd="0" destOrd="0" presId="urn:microsoft.com/office/officeart/2008/layout/VerticalCurvedList"/>
    <dgm:cxn modelId="{C37FDA63-9484-4DA0-8944-D6EA6C36BB27}" type="presParOf" srcId="{962B08F1-97CC-4BC7-9529-C507F823859B}" destId="{A1A3BB82-80D7-42F4-B1A3-3D9B5BFA8F5E}" srcOrd="0" destOrd="0" presId="urn:microsoft.com/office/officeart/2008/layout/VerticalCurvedList"/>
    <dgm:cxn modelId="{09F9DCA2-5110-42CD-B77A-130EE1ADC484}" type="presParOf" srcId="{962B08F1-97CC-4BC7-9529-C507F823859B}" destId="{5F77945A-18EC-4EC5-9E4A-480AB276CC7F}" srcOrd="1" destOrd="0" presId="urn:microsoft.com/office/officeart/2008/layout/VerticalCurvedList"/>
    <dgm:cxn modelId="{CAA52D63-6B40-4298-A8FF-0345FC4E9A2D}" type="presParOf" srcId="{962B08F1-97CC-4BC7-9529-C507F823859B}" destId="{E18C4A41-AE3D-45E8-A23A-99A81EC1502A}" srcOrd="2" destOrd="0" presId="urn:microsoft.com/office/officeart/2008/layout/VerticalCurvedList"/>
    <dgm:cxn modelId="{FD284519-661B-402D-9F8F-3A667041EA4E}" type="presParOf" srcId="{962B08F1-97CC-4BC7-9529-C507F823859B}" destId="{9CE8950F-ADF5-4087-B93A-1272F14E6B46}" srcOrd="3" destOrd="0" presId="urn:microsoft.com/office/officeart/2008/layout/VerticalCurvedList"/>
    <dgm:cxn modelId="{B9142AEC-9341-42E5-B47C-5218E994873D}" type="presParOf" srcId="{E115492E-281B-4B6A-A88D-32DF71377F4B}" destId="{B2A14272-E0EA-4529-8015-46237B93F1FE}" srcOrd="1" destOrd="0" presId="urn:microsoft.com/office/officeart/2008/layout/VerticalCurvedList"/>
    <dgm:cxn modelId="{7A479840-1814-4B41-BC5F-1AC7C72040E8}" type="presParOf" srcId="{E115492E-281B-4B6A-A88D-32DF71377F4B}" destId="{50614837-19FC-4681-B941-0A76CF0FD927}" srcOrd="2" destOrd="0" presId="urn:microsoft.com/office/officeart/2008/layout/VerticalCurvedList"/>
    <dgm:cxn modelId="{56BBAE42-6624-410C-A001-751B88A4720B}" type="presParOf" srcId="{50614837-19FC-4681-B941-0A76CF0FD927}" destId="{05CD3531-5B0F-403E-A3F7-18AEA389BAB8}" srcOrd="0" destOrd="0" presId="urn:microsoft.com/office/officeart/2008/layout/VerticalCurvedList"/>
    <dgm:cxn modelId="{662126F9-C035-424B-8582-FA35664AEBD3}" type="presParOf" srcId="{E115492E-281B-4B6A-A88D-32DF71377F4B}" destId="{7ACD6B1C-1D32-4D74-8125-F5F683F8CFCD}" srcOrd="3" destOrd="0" presId="urn:microsoft.com/office/officeart/2008/layout/VerticalCurvedList"/>
    <dgm:cxn modelId="{A30411DD-A118-492A-A078-1DD4CC6D2AF2}" type="presParOf" srcId="{E115492E-281B-4B6A-A88D-32DF71377F4B}" destId="{F7468551-9AB5-452A-BD78-3EFF856B2813}" srcOrd="4" destOrd="0" presId="urn:microsoft.com/office/officeart/2008/layout/VerticalCurvedList"/>
    <dgm:cxn modelId="{83B173D3-51DE-4F5A-BF45-E8737AE09DB3}" type="presParOf" srcId="{F7468551-9AB5-452A-BD78-3EFF856B2813}" destId="{DEAA993D-A5F3-4B4C-9FF5-F96D51845C01}" srcOrd="0" destOrd="0" presId="urn:microsoft.com/office/officeart/2008/layout/VerticalCurvedList"/>
    <dgm:cxn modelId="{90DF25A5-6D37-4CF3-B08F-A442A3C4FB59}" type="presParOf" srcId="{E115492E-281B-4B6A-A88D-32DF71377F4B}" destId="{F906A03D-D626-4EC6-A692-A5C573549CA4}" srcOrd="5" destOrd="0" presId="urn:microsoft.com/office/officeart/2008/layout/VerticalCurvedList"/>
    <dgm:cxn modelId="{92FA4941-F724-473B-AAC8-3405B151B5BB}" type="presParOf" srcId="{E115492E-281B-4B6A-A88D-32DF71377F4B}" destId="{82034ADB-E757-4B6B-BCF9-53C44302B66F}" srcOrd="6" destOrd="0" presId="urn:microsoft.com/office/officeart/2008/layout/VerticalCurvedList"/>
    <dgm:cxn modelId="{59192F66-2F65-4A81-ABF4-4A586257E79A}" type="presParOf" srcId="{82034ADB-E757-4B6B-BCF9-53C44302B66F}" destId="{B1638BE3-0EDB-4CCC-8182-F8D32DC86304}" srcOrd="0" destOrd="0" presId="urn:microsoft.com/office/officeart/2008/layout/VerticalCurvedList"/>
    <dgm:cxn modelId="{094A0B93-9F61-4021-9028-00AEAFC1FB10}" type="presParOf" srcId="{E115492E-281B-4B6A-A88D-32DF71377F4B}" destId="{78980E28-0115-4C6B-AC2E-3A7A9E270BFE}" srcOrd="7" destOrd="0" presId="urn:microsoft.com/office/officeart/2008/layout/VerticalCurvedList"/>
    <dgm:cxn modelId="{D612B363-98A2-4125-BB38-FA5F640EDB18}" type="presParOf" srcId="{E115492E-281B-4B6A-A88D-32DF71377F4B}" destId="{F87B137D-E75E-4497-908C-037F7B8DF0D0}" srcOrd="8" destOrd="0" presId="urn:microsoft.com/office/officeart/2008/layout/VerticalCurvedList"/>
    <dgm:cxn modelId="{4F2A3AE3-0D60-43A5-8AFE-7420709B602F}" type="presParOf" srcId="{F87B137D-E75E-4497-908C-037F7B8DF0D0}" destId="{FAA5ECD3-FB43-431B-8F7E-532BAD8217E0}" srcOrd="0" destOrd="0" presId="urn:microsoft.com/office/officeart/2008/layout/VerticalCurvedList"/>
    <dgm:cxn modelId="{36B043EB-D4E4-4177-9E0E-0054A0B5DF5B}" type="presParOf" srcId="{E115492E-281B-4B6A-A88D-32DF71377F4B}" destId="{2A403CDC-9363-49EB-9189-F4689C5DB668}" srcOrd="9" destOrd="0" presId="urn:microsoft.com/office/officeart/2008/layout/VerticalCurvedList"/>
    <dgm:cxn modelId="{84999182-2006-4CD8-ADBE-CA98C648DD23}" type="presParOf" srcId="{E115492E-281B-4B6A-A88D-32DF71377F4B}" destId="{E9C964FC-7753-4360-8173-59B12395A33B}" srcOrd="10" destOrd="0" presId="urn:microsoft.com/office/officeart/2008/layout/VerticalCurvedList"/>
    <dgm:cxn modelId="{566232B7-CAD9-4AD3-BAE2-50BC34921596}" type="presParOf" srcId="{E9C964FC-7753-4360-8173-59B12395A33B}" destId="{C3FB53FB-42B8-47C7-BC2C-B25D8CFEADF6}" srcOrd="0" destOrd="0" presId="urn:microsoft.com/office/officeart/2008/layout/VerticalCurvedList"/>
    <dgm:cxn modelId="{AE592DEC-A236-4178-86C9-890E1DCB8877}" type="presParOf" srcId="{E115492E-281B-4B6A-A88D-32DF71377F4B}" destId="{6950A2EC-DDCE-4D8E-B4D4-FEFA97574FB7}" srcOrd="11" destOrd="0" presId="urn:microsoft.com/office/officeart/2008/layout/VerticalCurvedList"/>
    <dgm:cxn modelId="{3824010E-18F7-44F2-8F2F-E9D9ADA09F7D}" type="presParOf" srcId="{E115492E-281B-4B6A-A88D-32DF71377F4B}" destId="{A7AE2754-FDA1-4EAA-AEF3-5E71613C3D77}" srcOrd="12" destOrd="0" presId="urn:microsoft.com/office/officeart/2008/layout/VerticalCurvedList"/>
    <dgm:cxn modelId="{3F9C15DE-A216-40AF-B292-3398B3C646BB}" type="presParOf" srcId="{A7AE2754-FDA1-4EAA-AEF3-5E71613C3D77}" destId="{45BC1ECB-B276-4899-BE8E-3F2AA7CB456E}" srcOrd="0" destOrd="0" presId="urn:microsoft.com/office/officeart/2008/layout/VerticalCurvedList"/>
    <dgm:cxn modelId="{0883EF28-E5BA-40D7-BBFB-860CA7BCFAC0}" type="presParOf" srcId="{E115492E-281B-4B6A-A88D-32DF71377F4B}" destId="{B695EA55-487F-4848-A645-9FB5473AEFCC}" srcOrd="13" destOrd="0" presId="urn:microsoft.com/office/officeart/2008/layout/VerticalCurvedList"/>
    <dgm:cxn modelId="{563F253C-2582-4F92-9638-CCD783E243DA}" type="presParOf" srcId="{E115492E-281B-4B6A-A88D-32DF71377F4B}" destId="{7F5F2BD2-5F9B-4AC1-BF40-42F87BA2994B}" srcOrd="14" destOrd="0" presId="urn:microsoft.com/office/officeart/2008/layout/VerticalCurvedList"/>
    <dgm:cxn modelId="{ACE09F47-B792-4A97-9B7C-617D51B4A01A}" type="presParOf" srcId="{7F5F2BD2-5F9B-4AC1-BF40-42F87BA2994B}" destId="{B9018215-8179-4DD2-9354-8311FD948A93}"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1C0AD6-B10A-4A5D-B2B5-A9BD77487732}" type="doc">
      <dgm:prSet loTypeId="urn:microsoft.com/office/officeart/2005/8/layout/equation2" loCatId="process" qsTypeId="urn:microsoft.com/office/officeart/2005/8/quickstyle/simple1" qsCatId="simple" csTypeId="urn:microsoft.com/office/officeart/2005/8/colors/colorful5" csCatId="colorful" phldr="1"/>
      <dgm:spPr/>
    </dgm:pt>
    <dgm:pt modelId="{30DCC36C-F42E-48B7-AF91-F4A6DA1430F9}">
      <dgm:prSet phldrT="[Κείμενο]" custT="1"/>
      <dgm:spPr/>
      <dgm:t>
        <a:bodyPr/>
        <a:lstStyle/>
        <a:p>
          <a:r>
            <a:rPr lang="el-GR" sz="1100" dirty="0">
              <a:solidFill>
                <a:schemeClr val="tx1"/>
              </a:solidFill>
            </a:rPr>
            <a:t>Μεταβλητά στοιχεία</a:t>
          </a:r>
          <a:endParaRPr lang="en-GB" sz="1100" dirty="0">
            <a:solidFill>
              <a:schemeClr val="tx1"/>
            </a:solidFill>
          </a:endParaRPr>
        </a:p>
      </dgm:t>
    </dgm:pt>
    <dgm:pt modelId="{CF3002AD-8229-4000-A813-3D4B4465F806}" type="parTrans" cxnId="{7FCCA584-FFAD-42D9-8FD8-05A44DF4F596}">
      <dgm:prSet/>
      <dgm:spPr/>
      <dgm:t>
        <a:bodyPr/>
        <a:lstStyle/>
        <a:p>
          <a:endParaRPr lang="en-GB"/>
        </a:p>
      </dgm:t>
    </dgm:pt>
    <dgm:pt modelId="{502D02CE-6320-461D-B01A-6B18C6410C31}" type="sibTrans" cxnId="{7FCCA584-FFAD-42D9-8FD8-05A44DF4F596}">
      <dgm:prSet/>
      <dgm:spPr/>
      <dgm:t>
        <a:bodyPr/>
        <a:lstStyle/>
        <a:p>
          <a:endParaRPr lang="en-GB"/>
        </a:p>
      </dgm:t>
    </dgm:pt>
    <dgm:pt modelId="{1A4ECA6A-3C18-4F87-912C-3D097687DF36}">
      <dgm:prSet phldrT="[Κείμενο]" custT="1"/>
      <dgm:spPr/>
      <dgm:t>
        <a:bodyPr/>
        <a:lstStyle/>
        <a:p>
          <a:r>
            <a:rPr lang="el-GR" sz="1100" dirty="0">
              <a:solidFill>
                <a:schemeClr val="tx1"/>
              </a:solidFill>
            </a:rPr>
            <a:t>Σταθερά στοιχεία</a:t>
          </a:r>
          <a:endParaRPr lang="en-GB" sz="1100" dirty="0">
            <a:solidFill>
              <a:schemeClr val="tx1"/>
            </a:solidFill>
          </a:endParaRPr>
        </a:p>
      </dgm:t>
    </dgm:pt>
    <dgm:pt modelId="{BB216861-A4E7-4504-A827-521BD1AA4C7A}" type="parTrans" cxnId="{ACE69B51-B155-4EC9-9B5A-E889BD217F9B}">
      <dgm:prSet/>
      <dgm:spPr/>
      <dgm:t>
        <a:bodyPr/>
        <a:lstStyle/>
        <a:p>
          <a:endParaRPr lang="en-GB"/>
        </a:p>
      </dgm:t>
    </dgm:pt>
    <dgm:pt modelId="{98D04A12-6C14-4E06-84B7-DB8B8CEA415B}" type="sibTrans" cxnId="{ACE69B51-B155-4EC9-9B5A-E889BD217F9B}">
      <dgm:prSet/>
      <dgm:spPr>
        <a:solidFill>
          <a:schemeClr val="tx1">
            <a:lumMod val="50000"/>
            <a:lumOff val="50000"/>
          </a:schemeClr>
        </a:solidFill>
      </dgm:spPr>
      <dgm:t>
        <a:bodyPr/>
        <a:lstStyle/>
        <a:p>
          <a:endParaRPr lang="en-GB"/>
        </a:p>
      </dgm:t>
    </dgm:pt>
    <dgm:pt modelId="{162607F1-F493-4F6A-8344-5C18C0473B08}">
      <dgm:prSet phldrT="[Κείμενο]" custT="1"/>
      <dgm:spPr>
        <a:solidFill>
          <a:srgbClr val="E8D745"/>
        </a:solidFill>
      </dgm:spPr>
      <dgm:t>
        <a:bodyPr/>
        <a:lstStyle/>
        <a:p>
          <a:r>
            <a:rPr lang="el-GR" sz="1100" dirty="0" err="1">
              <a:solidFill>
                <a:schemeClr val="tx1"/>
              </a:solidFill>
            </a:rPr>
            <a:t>Αποτελέ-σματα</a:t>
          </a:r>
          <a:endParaRPr lang="en-GB" sz="1100" dirty="0">
            <a:solidFill>
              <a:schemeClr val="tx1"/>
            </a:solidFill>
          </a:endParaRPr>
        </a:p>
      </dgm:t>
    </dgm:pt>
    <dgm:pt modelId="{61E44F0E-4F02-40A9-B34E-949718D7910B}" type="parTrans" cxnId="{27168A0A-9619-44DD-8641-3B35D9C8F4A4}">
      <dgm:prSet/>
      <dgm:spPr/>
      <dgm:t>
        <a:bodyPr/>
        <a:lstStyle/>
        <a:p>
          <a:endParaRPr lang="en-GB"/>
        </a:p>
      </dgm:t>
    </dgm:pt>
    <dgm:pt modelId="{6EA2D24A-3CBD-4D65-9CCB-E2666036E60E}" type="sibTrans" cxnId="{27168A0A-9619-44DD-8641-3B35D9C8F4A4}">
      <dgm:prSet/>
      <dgm:spPr/>
      <dgm:t>
        <a:bodyPr/>
        <a:lstStyle/>
        <a:p>
          <a:endParaRPr lang="en-GB"/>
        </a:p>
      </dgm:t>
    </dgm:pt>
    <dgm:pt modelId="{652D620B-5258-4F9C-BCBF-8E85B097421C}" type="pres">
      <dgm:prSet presAssocID="{8E1C0AD6-B10A-4A5D-B2B5-A9BD77487732}" presName="Name0" presStyleCnt="0">
        <dgm:presLayoutVars>
          <dgm:dir/>
          <dgm:resizeHandles val="exact"/>
        </dgm:presLayoutVars>
      </dgm:prSet>
      <dgm:spPr/>
    </dgm:pt>
    <dgm:pt modelId="{F31E7056-FCCC-4CD3-9F0C-1F7272D76201}" type="pres">
      <dgm:prSet presAssocID="{8E1C0AD6-B10A-4A5D-B2B5-A9BD77487732}" presName="vNodes" presStyleCnt="0"/>
      <dgm:spPr/>
    </dgm:pt>
    <dgm:pt modelId="{8057345B-0EDA-4F43-ACD7-531890DCE1D6}" type="pres">
      <dgm:prSet presAssocID="{30DCC36C-F42E-48B7-AF91-F4A6DA1430F9}" presName="node" presStyleLbl="node1" presStyleIdx="0" presStyleCnt="3" custScaleX="155813" custScaleY="154425">
        <dgm:presLayoutVars>
          <dgm:bulletEnabled val="1"/>
        </dgm:presLayoutVars>
      </dgm:prSet>
      <dgm:spPr/>
    </dgm:pt>
    <dgm:pt modelId="{8B2E2FC4-9BEA-42C9-AD53-DEA24A7C845B}" type="pres">
      <dgm:prSet presAssocID="{502D02CE-6320-461D-B01A-6B18C6410C31}" presName="spacerT" presStyleCnt="0"/>
      <dgm:spPr/>
    </dgm:pt>
    <dgm:pt modelId="{9625C9B1-7065-4A52-A55F-6287579FB43A}" type="pres">
      <dgm:prSet presAssocID="{502D02CE-6320-461D-B01A-6B18C6410C31}" presName="sibTrans" presStyleLbl="sibTrans2D1" presStyleIdx="0" presStyleCnt="2" custLinFactNeighborX="8341" custLinFactNeighborY="-16604"/>
      <dgm:spPr/>
    </dgm:pt>
    <dgm:pt modelId="{3527FE8D-92E0-4E14-9A3E-9CE9BDE08EE0}" type="pres">
      <dgm:prSet presAssocID="{502D02CE-6320-461D-B01A-6B18C6410C31}" presName="spacerB" presStyleCnt="0"/>
      <dgm:spPr/>
    </dgm:pt>
    <dgm:pt modelId="{1D72DDB3-B8AF-4AC0-9B41-8F1B58EAED23}" type="pres">
      <dgm:prSet presAssocID="{1A4ECA6A-3C18-4F87-912C-3D097687DF36}" presName="node" presStyleLbl="node1" presStyleIdx="1" presStyleCnt="3" custScaleX="165254" custScaleY="165254">
        <dgm:presLayoutVars>
          <dgm:bulletEnabled val="1"/>
        </dgm:presLayoutVars>
      </dgm:prSet>
      <dgm:spPr/>
    </dgm:pt>
    <dgm:pt modelId="{5FAA8CE9-1BB2-417E-9D4E-D2435D1AEEFE}" type="pres">
      <dgm:prSet presAssocID="{8E1C0AD6-B10A-4A5D-B2B5-A9BD77487732}" presName="sibTransLast" presStyleLbl="sibTrans2D1" presStyleIdx="1" presStyleCnt="2" custLinFactNeighborX="-24797" custLinFactNeighborY="-9754"/>
      <dgm:spPr/>
    </dgm:pt>
    <dgm:pt modelId="{4B420D1E-4869-448E-A634-E4C933AF26C0}" type="pres">
      <dgm:prSet presAssocID="{8E1C0AD6-B10A-4A5D-B2B5-A9BD77487732}" presName="connectorText" presStyleLbl="sibTrans2D1" presStyleIdx="1" presStyleCnt="2"/>
      <dgm:spPr/>
    </dgm:pt>
    <dgm:pt modelId="{17151422-CE5F-4512-8107-FDE6351EC82C}" type="pres">
      <dgm:prSet presAssocID="{8E1C0AD6-B10A-4A5D-B2B5-A9BD77487732}" presName="lastNode" presStyleLbl="node1" presStyleIdx="2" presStyleCnt="3" custScaleX="76608" custScaleY="76608" custLinFactNeighborX="-8150" custLinFactNeighborY="-2215">
        <dgm:presLayoutVars>
          <dgm:bulletEnabled val="1"/>
        </dgm:presLayoutVars>
      </dgm:prSet>
      <dgm:spPr/>
    </dgm:pt>
  </dgm:ptLst>
  <dgm:cxnLst>
    <dgm:cxn modelId="{27168A0A-9619-44DD-8641-3B35D9C8F4A4}" srcId="{8E1C0AD6-B10A-4A5D-B2B5-A9BD77487732}" destId="{162607F1-F493-4F6A-8344-5C18C0473B08}" srcOrd="2" destOrd="0" parTransId="{61E44F0E-4F02-40A9-B34E-949718D7910B}" sibTransId="{6EA2D24A-3CBD-4D65-9CCB-E2666036E60E}"/>
    <dgm:cxn modelId="{351D4861-C539-46F5-9228-3DA4EFB3D512}" type="presOf" srcId="{8E1C0AD6-B10A-4A5D-B2B5-A9BD77487732}" destId="{652D620B-5258-4F9C-BCBF-8E85B097421C}" srcOrd="0" destOrd="0" presId="urn:microsoft.com/office/officeart/2005/8/layout/equation2"/>
    <dgm:cxn modelId="{2F96E870-87D4-4368-A521-D59FFBE12B2C}" type="presOf" srcId="{98D04A12-6C14-4E06-84B7-DB8B8CEA415B}" destId="{4B420D1E-4869-448E-A634-E4C933AF26C0}" srcOrd="1" destOrd="0" presId="urn:microsoft.com/office/officeart/2005/8/layout/equation2"/>
    <dgm:cxn modelId="{ACE69B51-B155-4EC9-9B5A-E889BD217F9B}" srcId="{8E1C0AD6-B10A-4A5D-B2B5-A9BD77487732}" destId="{1A4ECA6A-3C18-4F87-912C-3D097687DF36}" srcOrd="1" destOrd="0" parTransId="{BB216861-A4E7-4504-A827-521BD1AA4C7A}" sibTransId="{98D04A12-6C14-4E06-84B7-DB8B8CEA415B}"/>
    <dgm:cxn modelId="{38D0D777-B062-4BBF-9C15-E995CCD88882}" type="presOf" srcId="{502D02CE-6320-461D-B01A-6B18C6410C31}" destId="{9625C9B1-7065-4A52-A55F-6287579FB43A}" srcOrd="0" destOrd="0" presId="urn:microsoft.com/office/officeart/2005/8/layout/equation2"/>
    <dgm:cxn modelId="{7FCCA584-FFAD-42D9-8FD8-05A44DF4F596}" srcId="{8E1C0AD6-B10A-4A5D-B2B5-A9BD77487732}" destId="{30DCC36C-F42E-48B7-AF91-F4A6DA1430F9}" srcOrd="0" destOrd="0" parTransId="{CF3002AD-8229-4000-A813-3D4B4465F806}" sibTransId="{502D02CE-6320-461D-B01A-6B18C6410C31}"/>
    <dgm:cxn modelId="{32B7A189-DA88-4D20-8B13-92F595278F67}" type="presOf" srcId="{162607F1-F493-4F6A-8344-5C18C0473B08}" destId="{17151422-CE5F-4512-8107-FDE6351EC82C}" srcOrd="0" destOrd="0" presId="urn:microsoft.com/office/officeart/2005/8/layout/equation2"/>
    <dgm:cxn modelId="{EE6D76B7-55DE-4C2A-BFF6-EEA67FB7FCF0}" type="presOf" srcId="{30DCC36C-F42E-48B7-AF91-F4A6DA1430F9}" destId="{8057345B-0EDA-4F43-ACD7-531890DCE1D6}" srcOrd="0" destOrd="0" presId="urn:microsoft.com/office/officeart/2005/8/layout/equation2"/>
    <dgm:cxn modelId="{757011DA-E24C-40E7-B19B-19927A39BE49}" type="presOf" srcId="{1A4ECA6A-3C18-4F87-912C-3D097687DF36}" destId="{1D72DDB3-B8AF-4AC0-9B41-8F1B58EAED23}" srcOrd="0" destOrd="0" presId="urn:microsoft.com/office/officeart/2005/8/layout/equation2"/>
    <dgm:cxn modelId="{C9C30EED-7299-4E38-BE80-51C3CFA7A26C}" type="presOf" srcId="{98D04A12-6C14-4E06-84B7-DB8B8CEA415B}" destId="{5FAA8CE9-1BB2-417E-9D4E-D2435D1AEEFE}" srcOrd="0" destOrd="0" presId="urn:microsoft.com/office/officeart/2005/8/layout/equation2"/>
    <dgm:cxn modelId="{AD75C1F9-0591-4E32-8709-F83DE6A4EB3C}" type="presParOf" srcId="{652D620B-5258-4F9C-BCBF-8E85B097421C}" destId="{F31E7056-FCCC-4CD3-9F0C-1F7272D76201}" srcOrd="0" destOrd="0" presId="urn:microsoft.com/office/officeart/2005/8/layout/equation2"/>
    <dgm:cxn modelId="{A2F3DF5D-71E0-4804-B38C-4403EFDCBC8C}" type="presParOf" srcId="{F31E7056-FCCC-4CD3-9F0C-1F7272D76201}" destId="{8057345B-0EDA-4F43-ACD7-531890DCE1D6}" srcOrd="0" destOrd="0" presId="urn:microsoft.com/office/officeart/2005/8/layout/equation2"/>
    <dgm:cxn modelId="{2924F0DD-9369-4EB7-9663-A56EB7004C67}" type="presParOf" srcId="{F31E7056-FCCC-4CD3-9F0C-1F7272D76201}" destId="{8B2E2FC4-9BEA-42C9-AD53-DEA24A7C845B}" srcOrd="1" destOrd="0" presId="urn:microsoft.com/office/officeart/2005/8/layout/equation2"/>
    <dgm:cxn modelId="{BC41B97E-119D-40D4-9020-BA45AA155FD9}" type="presParOf" srcId="{F31E7056-FCCC-4CD3-9F0C-1F7272D76201}" destId="{9625C9B1-7065-4A52-A55F-6287579FB43A}" srcOrd="2" destOrd="0" presId="urn:microsoft.com/office/officeart/2005/8/layout/equation2"/>
    <dgm:cxn modelId="{E4972C8E-7B60-4F5D-9FC9-8BECE41515C5}" type="presParOf" srcId="{F31E7056-FCCC-4CD3-9F0C-1F7272D76201}" destId="{3527FE8D-92E0-4E14-9A3E-9CE9BDE08EE0}" srcOrd="3" destOrd="0" presId="urn:microsoft.com/office/officeart/2005/8/layout/equation2"/>
    <dgm:cxn modelId="{18A64C57-75B3-468B-9FD4-B2D16C3991D1}" type="presParOf" srcId="{F31E7056-FCCC-4CD3-9F0C-1F7272D76201}" destId="{1D72DDB3-B8AF-4AC0-9B41-8F1B58EAED23}" srcOrd="4" destOrd="0" presId="urn:microsoft.com/office/officeart/2005/8/layout/equation2"/>
    <dgm:cxn modelId="{7DB5E003-0685-4475-B478-0EC1E6E182A3}" type="presParOf" srcId="{652D620B-5258-4F9C-BCBF-8E85B097421C}" destId="{5FAA8CE9-1BB2-417E-9D4E-D2435D1AEEFE}" srcOrd="1" destOrd="0" presId="urn:microsoft.com/office/officeart/2005/8/layout/equation2"/>
    <dgm:cxn modelId="{5D4C9992-AA36-442C-842D-85F6EAF61687}" type="presParOf" srcId="{5FAA8CE9-1BB2-417E-9D4E-D2435D1AEEFE}" destId="{4B420D1E-4869-448E-A634-E4C933AF26C0}" srcOrd="0" destOrd="0" presId="urn:microsoft.com/office/officeart/2005/8/layout/equation2"/>
    <dgm:cxn modelId="{EFE711A6-BCD4-4519-A7CA-062D92E660FB}" type="presParOf" srcId="{652D620B-5258-4F9C-BCBF-8E85B097421C}" destId="{17151422-CE5F-4512-8107-FDE6351EC82C}"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4E5056-B917-4160-A628-A9F282F190BD}"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GB"/>
        </a:p>
      </dgm:t>
    </dgm:pt>
    <dgm:pt modelId="{EA4B3F0A-CE89-442D-BCDC-01F42BC12024}">
      <dgm:prSet phldrT="[Κείμενο]" custT="1"/>
      <dgm:spPr/>
      <dgm:t>
        <a:bodyPr/>
        <a:lstStyle/>
        <a:p>
          <a:r>
            <a:rPr lang="el-GR" sz="1400" dirty="0"/>
            <a:t>Λόγοι επιλογής </a:t>
          </a:r>
          <a:r>
            <a:rPr lang="en-US" sz="1400" b="1" dirty="0">
              <a:solidFill>
                <a:srgbClr val="FFFF00"/>
              </a:solidFill>
            </a:rPr>
            <a:t>permissionless public blockchain</a:t>
          </a:r>
          <a:r>
            <a:rPr lang="el-GR" sz="1400" dirty="0">
              <a:solidFill>
                <a:srgbClr val="FFFF00"/>
              </a:solidFill>
            </a:rPr>
            <a:t> </a:t>
          </a:r>
          <a:r>
            <a:rPr lang="el-GR" sz="1400" dirty="0"/>
            <a:t>για την κοστολόγηση των δρομολογίων</a:t>
          </a:r>
          <a:endParaRPr lang="en-GB" sz="1400" dirty="0"/>
        </a:p>
      </dgm:t>
    </dgm:pt>
    <dgm:pt modelId="{21F1E88C-0501-465B-8BB8-7F2A2592A71B}" type="parTrans" cxnId="{39F3DB9E-F4CC-44BE-AC20-19E02938AD1F}">
      <dgm:prSet/>
      <dgm:spPr/>
      <dgm:t>
        <a:bodyPr/>
        <a:lstStyle/>
        <a:p>
          <a:endParaRPr lang="en-GB" sz="1200"/>
        </a:p>
      </dgm:t>
    </dgm:pt>
    <dgm:pt modelId="{94AE298E-2F42-4837-9167-658F534F0F94}" type="sibTrans" cxnId="{39F3DB9E-F4CC-44BE-AC20-19E02938AD1F}">
      <dgm:prSet/>
      <dgm:spPr/>
      <dgm:t>
        <a:bodyPr/>
        <a:lstStyle/>
        <a:p>
          <a:endParaRPr lang="en-GB" sz="1200"/>
        </a:p>
      </dgm:t>
    </dgm:pt>
    <dgm:pt modelId="{D85368AD-34D6-455A-BF54-CC1D37413BC2}">
      <dgm:prSet phldrT="[Κείμενο]" custT="1"/>
      <dgm:spPr/>
      <dgm:t>
        <a:bodyPr/>
        <a:lstStyle/>
        <a:p>
          <a:pPr>
            <a:lnSpc>
              <a:spcPct val="114000"/>
            </a:lnSpc>
            <a:buFont typeface="Wingdings" panose="05000000000000000000" pitchFamily="2" charset="2"/>
            <a:buChar char="ü"/>
          </a:pPr>
          <a:r>
            <a:rPr lang="el-GR" sz="1200" dirty="0"/>
            <a:t>Δεν υπάρχουν δεδομένα που δεν είναι δημόσια, είτε μπορούν να υπολογιστούν.</a:t>
          </a:r>
          <a:endParaRPr lang="en-GB" sz="1200" dirty="0"/>
        </a:p>
      </dgm:t>
    </dgm:pt>
    <dgm:pt modelId="{73A8DA9F-17B1-45D7-82D0-C671BD2DC07B}" type="parTrans" cxnId="{6F45D45C-FEB8-4187-BEE5-D65E8AC6AF8E}">
      <dgm:prSet/>
      <dgm:spPr/>
      <dgm:t>
        <a:bodyPr/>
        <a:lstStyle/>
        <a:p>
          <a:endParaRPr lang="en-GB" sz="1200"/>
        </a:p>
      </dgm:t>
    </dgm:pt>
    <dgm:pt modelId="{FEC83754-6719-4C02-B9A0-33F16190DA8A}" type="sibTrans" cxnId="{6F45D45C-FEB8-4187-BEE5-D65E8AC6AF8E}">
      <dgm:prSet/>
      <dgm:spPr/>
      <dgm:t>
        <a:bodyPr/>
        <a:lstStyle/>
        <a:p>
          <a:endParaRPr lang="en-GB" sz="1200"/>
        </a:p>
      </dgm:t>
    </dgm:pt>
    <dgm:pt modelId="{ADA712F8-3CDF-438C-B7E1-08827513957E}">
      <dgm:prSet phldrT="[Κείμενο]" custT="1"/>
      <dgm:spPr/>
      <dgm:t>
        <a:bodyPr/>
        <a:lstStyle/>
        <a:p>
          <a:pPr>
            <a:lnSpc>
              <a:spcPct val="114000"/>
            </a:lnSpc>
            <a:buFont typeface="Wingdings" panose="05000000000000000000" pitchFamily="2" charset="2"/>
            <a:buChar char="ü"/>
          </a:pPr>
          <a:r>
            <a:rPr lang="el-GR" sz="1200" dirty="0"/>
            <a:t>Υπάρχει η ανάγκη να μπορούν να γράφουν πολλοί χρήστες στη βάση δεδομένων.</a:t>
          </a:r>
          <a:endParaRPr lang="en-GB" sz="1200" dirty="0"/>
        </a:p>
      </dgm:t>
    </dgm:pt>
    <dgm:pt modelId="{F4B4CC3E-D23D-458B-ABC7-AD21BA567D8D}" type="parTrans" cxnId="{A899AF47-707B-4D5F-8DB7-797B3AB90CD3}">
      <dgm:prSet/>
      <dgm:spPr/>
      <dgm:t>
        <a:bodyPr/>
        <a:lstStyle/>
        <a:p>
          <a:endParaRPr lang="en-GB" sz="1200"/>
        </a:p>
      </dgm:t>
    </dgm:pt>
    <dgm:pt modelId="{A429EC4C-DDFB-4026-A2E3-70C7A76AD117}" type="sibTrans" cxnId="{A899AF47-707B-4D5F-8DB7-797B3AB90CD3}">
      <dgm:prSet/>
      <dgm:spPr/>
      <dgm:t>
        <a:bodyPr/>
        <a:lstStyle/>
        <a:p>
          <a:endParaRPr lang="en-GB" sz="1200"/>
        </a:p>
      </dgm:t>
    </dgm:pt>
    <dgm:pt modelId="{6480A0D8-BC14-406B-AB2E-FA70AEADEF2A}">
      <dgm:prSet phldrT="[Κείμενο]" custT="1"/>
      <dgm:spPr/>
      <dgm:t>
        <a:bodyPr/>
        <a:lstStyle/>
        <a:p>
          <a:pPr>
            <a:lnSpc>
              <a:spcPct val="114000"/>
            </a:lnSpc>
            <a:buFont typeface="Wingdings" panose="05000000000000000000" pitchFamily="2" charset="2"/>
            <a:buChar char="ü"/>
          </a:pPr>
          <a:r>
            <a:rPr lang="el-GR" sz="1200" dirty="0"/>
            <a:t>Η απαίτηση να μην χρειάζεται να μεσολαβεί κάποιος ενδιάμεσος τον οποίο θα πρέπει να εμπιστευόμαστε.</a:t>
          </a:r>
          <a:endParaRPr lang="en-GB" sz="1200" dirty="0"/>
        </a:p>
      </dgm:t>
    </dgm:pt>
    <dgm:pt modelId="{C195F511-3FB0-4F2A-85E7-53B17C925539}" type="parTrans" cxnId="{FFD121AB-1D26-4A52-B350-0F524B3F0BD5}">
      <dgm:prSet/>
      <dgm:spPr/>
      <dgm:t>
        <a:bodyPr/>
        <a:lstStyle/>
        <a:p>
          <a:endParaRPr lang="en-GB" sz="1200"/>
        </a:p>
      </dgm:t>
    </dgm:pt>
    <dgm:pt modelId="{9D172A1B-FCE2-471F-8494-22F816FDAB65}" type="sibTrans" cxnId="{FFD121AB-1D26-4A52-B350-0F524B3F0BD5}">
      <dgm:prSet/>
      <dgm:spPr/>
      <dgm:t>
        <a:bodyPr/>
        <a:lstStyle/>
        <a:p>
          <a:endParaRPr lang="en-GB" sz="1200"/>
        </a:p>
      </dgm:t>
    </dgm:pt>
    <dgm:pt modelId="{29B59A51-8F55-4602-9C8E-C051248C1210}">
      <dgm:prSet phldrT="[Κείμενο]" custT="1"/>
      <dgm:spPr/>
      <dgm:t>
        <a:bodyPr/>
        <a:lstStyle/>
        <a:p>
          <a:pPr>
            <a:lnSpc>
              <a:spcPct val="114000"/>
            </a:lnSpc>
            <a:buFont typeface="Wingdings" panose="05000000000000000000" pitchFamily="2" charset="2"/>
            <a:buChar char="ü"/>
          </a:pPr>
          <a:r>
            <a:rPr lang="el-GR" sz="1200" dirty="0"/>
            <a:t>Η απαίτηση για ασφάλεια της βάσης δεδομένων με πολλαπλά αντίγραφα.</a:t>
          </a:r>
          <a:endParaRPr lang="en-GB" sz="1200" dirty="0"/>
        </a:p>
      </dgm:t>
    </dgm:pt>
    <dgm:pt modelId="{E1984248-9735-469A-A96E-762B505A2EB4}" type="parTrans" cxnId="{9BA2A4DC-BA74-4618-A1CE-6F13618CC0FF}">
      <dgm:prSet/>
      <dgm:spPr/>
      <dgm:t>
        <a:bodyPr/>
        <a:lstStyle/>
        <a:p>
          <a:endParaRPr lang="en-GB" sz="1200"/>
        </a:p>
      </dgm:t>
    </dgm:pt>
    <dgm:pt modelId="{32BE418E-240F-43CC-9CE0-91F4FFC21F68}" type="sibTrans" cxnId="{9BA2A4DC-BA74-4618-A1CE-6F13618CC0FF}">
      <dgm:prSet/>
      <dgm:spPr/>
      <dgm:t>
        <a:bodyPr/>
        <a:lstStyle/>
        <a:p>
          <a:endParaRPr lang="en-GB" sz="1200"/>
        </a:p>
      </dgm:t>
    </dgm:pt>
    <dgm:pt modelId="{7232D15E-83C7-4758-AD85-18CC5E25DF79}">
      <dgm:prSet phldrT="[Κείμενο]" custT="1"/>
      <dgm:spPr/>
      <dgm:t>
        <a:bodyPr/>
        <a:lstStyle/>
        <a:p>
          <a:pPr>
            <a:lnSpc>
              <a:spcPct val="114000"/>
            </a:lnSpc>
            <a:buFont typeface="Wingdings" panose="05000000000000000000" pitchFamily="2" charset="2"/>
            <a:buChar char="ü"/>
          </a:pPr>
          <a:r>
            <a:rPr lang="el-GR" sz="1200" dirty="0"/>
            <a:t>Η απαίτηση για διαφάνεια των δεδομένων.</a:t>
          </a:r>
          <a:endParaRPr lang="en-GB" sz="1200" dirty="0"/>
        </a:p>
      </dgm:t>
    </dgm:pt>
    <dgm:pt modelId="{25A1FA07-5A96-4899-A6AC-DF35C45BB04F}" type="parTrans" cxnId="{0A064A25-6D6E-4E63-9C32-FFC82AF69C84}">
      <dgm:prSet/>
      <dgm:spPr/>
      <dgm:t>
        <a:bodyPr/>
        <a:lstStyle/>
        <a:p>
          <a:endParaRPr lang="en-GB" sz="1200"/>
        </a:p>
      </dgm:t>
    </dgm:pt>
    <dgm:pt modelId="{D35F2CC5-A751-4B6B-9FB9-995CD37087DE}" type="sibTrans" cxnId="{0A064A25-6D6E-4E63-9C32-FFC82AF69C84}">
      <dgm:prSet/>
      <dgm:spPr/>
      <dgm:t>
        <a:bodyPr/>
        <a:lstStyle/>
        <a:p>
          <a:endParaRPr lang="en-GB" sz="1200"/>
        </a:p>
      </dgm:t>
    </dgm:pt>
    <dgm:pt modelId="{B5B38F2F-4EA0-41D3-AA5C-B18DBE72EB0D}">
      <dgm:prSet phldrT="[Κείμενο]" custT="1"/>
      <dgm:spPr/>
      <dgm:t>
        <a:bodyPr/>
        <a:lstStyle/>
        <a:p>
          <a:pPr>
            <a:lnSpc>
              <a:spcPct val="114000"/>
            </a:lnSpc>
            <a:buFont typeface="Wingdings" panose="05000000000000000000" pitchFamily="2" charset="2"/>
            <a:buChar char="ü"/>
          </a:pPr>
          <a:r>
            <a:rPr lang="el-GR" sz="1200" dirty="0"/>
            <a:t>Δεν περιέχουν προσωπικά δεδομένα.</a:t>
          </a:r>
          <a:endParaRPr lang="en-GB" sz="1200" dirty="0"/>
        </a:p>
      </dgm:t>
    </dgm:pt>
    <dgm:pt modelId="{C4249C60-9B21-4821-931E-2C79747B5050}" type="parTrans" cxnId="{63C79944-2B88-4906-B9E9-55E9833E32B2}">
      <dgm:prSet/>
      <dgm:spPr/>
      <dgm:t>
        <a:bodyPr/>
        <a:lstStyle/>
        <a:p>
          <a:endParaRPr lang="en-GB" sz="1200"/>
        </a:p>
      </dgm:t>
    </dgm:pt>
    <dgm:pt modelId="{672EEE83-FF36-4CFE-B9CB-35A6E4A959F1}" type="sibTrans" cxnId="{63C79944-2B88-4906-B9E9-55E9833E32B2}">
      <dgm:prSet/>
      <dgm:spPr/>
      <dgm:t>
        <a:bodyPr/>
        <a:lstStyle/>
        <a:p>
          <a:endParaRPr lang="en-GB" sz="1200"/>
        </a:p>
      </dgm:t>
    </dgm:pt>
    <dgm:pt modelId="{C8D62504-D521-48C8-A36C-28FC87DAC347}">
      <dgm:prSet phldrT="[Κείμενο]" custT="1"/>
      <dgm:spPr/>
      <dgm:t>
        <a:bodyPr/>
        <a:lstStyle/>
        <a:p>
          <a:pPr>
            <a:lnSpc>
              <a:spcPct val="114000"/>
            </a:lnSpc>
            <a:buFont typeface="Wingdings" panose="05000000000000000000" pitchFamily="2" charset="2"/>
            <a:buChar char="ü"/>
          </a:pPr>
          <a:r>
            <a:rPr lang="el-GR" sz="1200" dirty="0"/>
            <a:t>Δεν υπάρχει απαίτηση ελέγχου ποιος μπορεί να κάνει εγγραφές.</a:t>
          </a:r>
          <a:endParaRPr lang="en-GB" sz="1200" dirty="0"/>
        </a:p>
      </dgm:t>
    </dgm:pt>
    <dgm:pt modelId="{0C6768CE-44DF-4B8D-9AA0-E4229830F86B}" type="parTrans" cxnId="{16C0AB96-58DE-4BBD-91D1-86020C9EA62E}">
      <dgm:prSet/>
      <dgm:spPr/>
      <dgm:t>
        <a:bodyPr/>
        <a:lstStyle/>
        <a:p>
          <a:endParaRPr lang="en-GB" sz="1200"/>
        </a:p>
      </dgm:t>
    </dgm:pt>
    <dgm:pt modelId="{CE04608A-6B92-4BE0-8F84-45011DB8388E}" type="sibTrans" cxnId="{16C0AB96-58DE-4BBD-91D1-86020C9EA62E}">
      <dgm:prSet/>
      <dgm:spPr/>
      <dgm:t>
        <a:bodyPr/>
        <a:lstStyle/>
        <a:p>
          <a:endParaRPr lang="en-GB" sz="1200"/>
        </a:p>
      </dgm:t>
    </dgm:pt>
    <dgm:pt modelId="{F00E3FB3-1208-46A5-B11C-1F53E6A93092}">
      <dgm:prSet phldrT="[Κείμενο]" custT="1"/>
      <dgm:spPr/>
      <dgm:t>
        <a:bodyPr/>
        <a:lstStyle/>
        <a:p>
          <a:pPr>
            <a:lnSpc>
              <a:spcPct val="114000"/>
            </a:lnSpc>
            <a:buFont typeface="Wingdings" panose="05000000000000000000" pitchFamily="2" charset="2"/>
            <a:buChar char="ü"/>
          </a:pPr>
          <a:r>
            <a:rPr lang="el-GR" sz="1200" dirty="0"/>
            <a:t>Δεν απαιτείται κάποιος να έχει πάρει προηγουμένως έγκριση πριν κάνει εγγραφές.</a:t>
          </a:r>
          <a:endParaRPr lang="en-GB" sz="1200" dirty="0"/>
        </a:p>
      </dgm:t>
    </dgm:pt>
    <dgm:pt modelId="{F42E6DEB-6081-416A-A5C6-31183CF78A0B}" type="parTrans" cxnId="{63B013DF-1769-4827-924F-BD007A7081DD}">
      <dgm:prSet/>
      <dgm:spPr/>
      <dgm:t>
        <a:bodyPr/>
        <a:lstStyle/>
        <a:p>
          <a:endParaRPr lang="en-GB" sz="1200"/>
        </a:p>
      </dgm:t>
    </dgm:pt>
    <dgm:pt modelId="{92E15D56-952C-463C-889E-D145C6A0263E}" type="sibTrans" cxnId="{63B013DF-1769-4827-924F-BD007A7081DD}">
      <dgm:prSet/>
      <dgm:spPr/>
      <dgm:t>
        <a:bodyPr/>
        <a:lstStyle/>
        <a:p>
          <a:endParaRPr lang="en-GB" sz="1200"/>
        </a:p>
      </dgm:t>
    </dgm:pt>
    <dgm:pt modelId="{50EA200F-17B0-486B-BB94-75DC71232E8C}">
      <dgm:prSet phldrT="[Κείμενο]" custT="1"/>
      <dgm:spPr/>
      <dgm:t>
        <a:bodyPr/>
        <a:lstStyle/>
        <a:p>
          <a:pPr>
            <a:lnSpc>
              <a:spcPct val="114000"/>
            </a:lnSpc>
            <a:buFont typeface="Wingdings" panose="05000000000000000000" pitchFamily="2" charset="2"/>
            <a:buChar char="ü"/>
          </a:pPr>
          <a:r>
            <a:rPr lang="el-GR" sz="1200" dirty="0"/>
            <a:t>Δεν μας απασχολεί να υπάρχει εμπιστοσύνη ανάμεσα στους χρήστες (δεν υπάρχει αλληλεπίδραση μεταξύ τους).</a:t>
          </a:r>
          <a:endParaRPr lang="en-GB" sz="1200" dirty="0"/>
        </a:p>
      </dgm:t>
    </dgm:pt>
    <dgm:pt modelId="{BB3D80D6-3D02-4677-A72F-E1362A44FEC2}" type="parTrans" cxnId="{EF8C17D5-F51D-4158-AC11-8FF8F5B2520E}">
      <dgm:prSet/>
      <dgm:spPr/>
      <dgm:t>
        <a:bodyPr/>
        <a:lstStyle/>
        <a:p>
          <a:endParaRPr lang="en-GB" sz="1200"/>
        </a:p>
      </dgm:t>
    </dgm:pt>
    <dgm:pt modelId="{06E4F84C-FAE4-46A0-8FDD-4C3BBC14A045}" type="sibTrans" cxnId="{EF8C17D5-F51D-4158-AC11-8FF8F5B2520E}">
      <dgm:prSet/>
      <dgm:spPr/>
      <dgm:t>
        <a:bodyPr/>
        <a:lstStyle/>
        <a:p>
          <a:endParaRPr lang="en-GB" sz="1200"/>
        </a:p>
      </dgm:t>
    </dgm:pt>
    <dgm:pt modelId="{4981A7F2-6F8E-43B5-9EA6-CF1CE76CBE34}">
      <dgm:prSet phldrT="[Κείμενο]" custT="1"/>
      <dgm:spPr/>
      <dgm:t>
        <a:bodyPr/>
        <a:lstStyle/>
        <a:p>
          <a:pPr>
            <a:lnSpc>
              <a:spcPct val="114000"/>
            </a:lnSpc>
            <a:buFont typeface="Wingdings" panose="05000000000000000000" pitchFamily="2" charset="2"/>
            <a:buChar char="ü"/>
          </a:pPr>
          <a:r>
            <a:rPr lang="el-GR" sz="1200" dirty="0"/>
            <a:t>Η απαίτηση για διαθεσιμότητα της βάσης δεδομένων όσο και της εφαρμογής (</a:t>
          </a:r>
          <a:r>
            <a:rPr lang="en-US" sz="1200" dirty="0"/>
            <a:t>smart contracts)</a:t>
          </a:r>
          <a:r>
            <a:rPr lang="el-GR" sz="1200" dirty="0"/>
            <a:t>,</a:t>
          </a:r>
          <a:endParaRPr lang="en-GB" sz="1200" dirty="0"/>
        </a:p>
      </dgm:t>
    </dgm:pt>
    <dgm:pt modelId="{816BB182-D71B-4773-9769-51F296203C06}" type="parTrans" cxnId="{BCFEE6F1-297E-451F-9544-EE59C7FD1B04}">
      <dgm:prSet/>
      <dgm:spPr/>
      <dgm:t>
        <a:bodyPr/>
        <a:lstStyle/>
        <a:p>
          <a:endParaRPr lang="en-GB" sz="1200"/>
        </a:p>
      </dgm:t>
    </dgm:pt>
    <dgm:pt modelId="{A078BA29-A9B5-4F5C-9FA6-804A1F99DB9D}" type="sibTrans" cxnId="{BCFEE6F1-297E-451F-9544-EE59C7FD1B04}">
      <dgm:prSet/>
      <dgm:spPr/>
      <dgm:t>
        <a:bodyPr/>
        <a:lstStyle/>
        <a:p>
          <a:endParaRPr lang="en-GB" sz="1200"/>
        </a:p>
      </dgm:t>
    </dgm:pt>
    <dgm:pt modelId="{1666ADF5-AF9D-4134-A299-5868F29463D6}">
      <dgm:prSet phldrT="[Κείμενο]" custT="1"/>
      <dgm:spPr/>
      <dgm:t>
        <a:bodyPr/>
        <a:lstStyle/>
        <a:p>
          <a:pPr>
            <a:lnSpc>
              <a:spcPct val="114000"/>
            </a:lnSpc>
            <a:buFont typeface="Wingdings" panose="05000000000000000000" pitchFamily="2" charset="2"/>
            <a:buChar char="ü"/>
          </a:pPr>
          <a:r>
            <a:rPr lang="el-GR" sz="1200" dirty="0"/>
            <a:t>Δεν υπάρχει απαίτηση εμπιστοσύνης κάποιου ενδιάμεσου που θα ελέγχει εάν γίνονται αλλαγές στο δίκτυο.</a:t>
          </a:r>
          <a:endParaRPr lang="en-GB" sz="1200" dirty="0"/>
        </a:p>
      </dgm:t>
    </dgm:pt>
    <dgm:pt modelId="{14EF0A69-36D3-4E98-B5E9-535BDF03E611}" type="parTrans" cxnId="{180DDB15-25A1-4D55-8990-7740AAC3CD90}">
      <dgm:prSet/>
      <dgm:spPr/>
      <dgm:t>
        <a:bodyPr/>
        <a:lstStyle/>
        <a:p>
          <a:endParaRPr lang="en-GB" sz="1200"/>
        </a:p>
      </dgm:t>
    </dgm:pt>
    <dgm:pt modelId="{CB8EB5B4-7C6A-4C04-A1CC-D7591A5B4D33}" type="sibTrans" cxnId="{180DDB15-25A1-4D55-8990-7740AAC3CD90}">
      <dgm:prSet/>
      <dgm:spPr/>
      <dgm:t>
        <a:bodyPr/>
        <a:lstStyle/>
        <a:p>
          <a:endParaRPr lang="en-GB" sz="1200"/>
        </a:p>
      </dgm:t>
    </dgm:pt>
    <dgm:pt modelId="{DEB9BBBC-DE02-4B5D-B795-100FDCEC498B}">
      <dgm:prSet phldrT="[Κείμενο]" custT="1"/>
      <dgm:spPr/>
      <dgm:t>
        <a:bodyPr/>
        <a:lstStyle/>
        <a:p>
          <a:pPr>
            <a:lnSpc>
              <a:spcPct val="114000"/>
            </a:lnSpc>
            <a:buFont typeface="Wingdings" panose="05000000000000000000" pitchFamily="2" charset="2"/>
            <a:buChar char="ü"/>
          </a:pPr>
          <a:r>
            <a:rPr lang="el-GR" sz="1200" dirty="0"/>
            <a:t>Δεν υπάρχει ανάγκη για μεγάλη ταχύτητα συναλλαγών.</a:t>
          </a:r>
          <a:endParaRPr lang="en-GB" sz="1200" dirty="0"/>
        </a:p>
      </dgm:t>
    </dgm:pt>
    <dgm:pt modelId="{5E20AFC6-082D-44E2-9F1C-ED55ED077D02}" type="parTrans" cxnId="{31E0617E-5F12-4EBD-ABC9-1ECE5F2CA9F3}">
      <dgm:prSet/>
      <dgm:spPr/>
      <dgm:t>
        <a:bodyPr/>
        <a:lstStyle/>
        <a:p>
          <a:endParaRPr lang="en-GB" sz="1200"/>
        </a:p>
      </dgm:t>
    </dgm:pt>
    <dgm:pt modelId="{585C7B51-EBF1-403D-ACAD-E0681F01DD2D}" type="sibTrans" cxnId="{31E0617E-5F12-4EBD-ABC9-1ECE5F2CA9F3}">
      <dgm:prSet/>
      <dgm:spPr/>
      <dgm:t>
        <a:bodyPr/>
        <a:lstStyle/>
        <a:p>
          <a:endParaRPr lang="en-GB" sz="1200"/>
        </a:p>
      </dgm:t>
    </dgm:pt>
    <dgm:pt modelId="{C9FCC260-079B-4B87-A3F7-30C66AD71E72}" type="pres">
      <dgm:prSet presAssocID="{244E5056-B917-4160-A628-A9F282F190BD}" presName="linear" presStyleCnt="0">
        <dgm:presLayoutVars>
          <dgm:animLvl val="lvl"/>
          <dgm:resizeHandles val="exact"/>
        </dgm:presLayoutVars>
      </dgm:prSet>
      <dgm:spPr/>
    </dgm:pt>
    <dgm:pt modelId="{EF4EA68B-8009-4EF0-9640-8330CD021835}" type="pres">
      <dgm:prSet presAssocID="{EA4B3F0A-CE89-442D-BCDC-01F42BC12024}" presName="parentText" presStyleLbl="node1" presStyleIdx="0" presStyleCnt="1" custScaleY="168005" custLinFactNeighborX="285" custLinFactNeighborY="-7953">
        <dgm:presLayoutVars>
          <dgm:chMax val="0"/>
          <dgm:bulletEnabled val="1"/>
        </dgm:presLayoutVars>
      </dgm:prSet>
      <dgm:spPr>
        <a:prstGeom prst="snip2DiagRect">
          <a:avLst/>
        </a:prstGeom>
      </dgm:spPr>
    </dgm:pt>
    <dgm:pt modelId="{CCF3FF5E-CC2E-4888-8253-3272FAD95F70}" type="pres">
      <dgm:prSet presAssocID="{EA4B3F0A-CE89-442D-BCDC-01F42BC12024}" presName="childText" presStyleLbl="revTx" presStyleIdx="0" presStyleCnt="1" custScaleY="121357">
        <dgm:presLayoutVars>
          <dgm:bulletEnabled val="1"/>
        </dgm:presLayoutVars>
      </dgm:prSet>
      <dgm:spPr/>
    </dgm:pt>
  </dgm:ptLst>
  <dgm:cxnLst>
    <dgm:cxn modelId="{6AD38905-ADC6-4150-9A61-745DB31B4C91}" type="presOf" srcId="{50EA200F-17B0-486B-BB94-75DC71232E8C}" destId="{CCF3FF5E-CC2E-4888-8253-3272FAD95F70}" srcOrd="0" destOrd="4" presId="urn:microsoft.com/office/officeart/2005/8/layout/vList2"/>
    <dgm:cxn modelId="{FF0F0607-13E4-4FED-AC37-5479B8572FF7}" type="presOf" srcId="{ADA712F8-3CDF-438C-B7E1-08827513957E}" destId="{CCF3FF5E-CC2E-4888-8253-3272FAD95F70}" srcOrd="0" destOrd="5" presId="urn:microsoft.com/office/officeart/2005/8/layout/vList2"/>
    <dgm:cxn modelId="{180DDB15-25A1-4D55-8990-7740AAC3CD90}" srcId="{EA4B3F0A-CE89-442D-BCDC-01F42BC12024}" destId="{1666ADF5-AF9D-4134-A299-5868F29463D6}" srcOrd="10" destOrd="0" parTransId="{14EF0A69-36D3-4E98-B5E9-535BDF03E611}" sibTransId="{CB8EB5B4-7C6A-4C04-A1CC-D7591A5B4D33}"/>
    <dgm:cxn modelId="{0A064A25-6D6E-4E63-9C32-FFC82AF69C84}" srcId="{EA4B3F0A-CE89-442D-BCDC-01F42BC12024}" destId="{7232D15E-83C7-4758-AD85-18CC5E25DF79}" srcOrd="9" destOrd="0" parTransId="{25A1FA07-5A96-4899-A6AC-DF35C45BB04F}" sibTransId="{D35F2CC5-A751-4B6B-9FB9-995CD37087DE}"/>
    <dgm:cxn modelId="{6F45D45C-FEB8-4187-BEE5-D65E8AC6AF8E}" srcId="{EA4B3F0A-CE89-442D-BCDC-01F42BC12024}" destId="{D85368AD-34D6-455A-BF54-CC1D37413BC2}" srcOrd="0" destOrd="0" parTransId="{73A8DA9F-17B1-45D7-82D0-C671BD2DC07B}" sibTransId="{FEC83754-6719-4C02-B9A0-33F16190DA8A}"/>
    <dgm:cxn modelId="{63C79944-2B88-4906-B9E9-55E9833E32B2}" srcId="{EA4B3F0A-CE89-442D-BCDC-01F42BC12024}" destId="{B5B38F2F-4EA0-41D3-AA5C-B18DBE72EB0D}" srcOrd="1" destOrd="0" parTransId="{C4249C60-9B21-4821-931E-2C79747B5050}" sibTransId="{672EEE83-FF36-4CFE-B9CB-35A6E4A959F1}"/>
    <dgm:cxn modelId="{A899AF47-707B-4D5F-8DB7-797B3AB90CD3}" srcId="{EA4B3F0A-CE89-442D-BCDC-01F42BC12024}" destId="{ADA712F8-3CDF-438C-B7E1-08827513957E}" srcOrd="5" destOrd="0" parTransId="{F4B4CC3E-D23D-458B-ABC7-AD21BA567D8D}" sibTransId="{A429EC4C-DDFB-4026-A2E3-70C7A76AD117}"/>
    <dgm:cxn modelId="{DCC54069-D425-4D3B-A863-56CA860945D7}" type="presOf" srcId="{7232D15E-83C7-4758-AD85-18CC5E25DF79}" destId="{CCF3FF5E-CC2E-4888-8253-3272FAD95F70}" srcOrd="0" destOrd="9" presId="urn:microsoft.com/office/officeart/2005/8/layout/vList2"/>
    <dgm:cxn modelId="{31E0617E-5F12-4EBD-ABC9-1ECE5F2CA9F3}" srcId="{EA4B3F0A-CE89-442D-BCDC-01F42BC12024}" destId="{DEB9BBBC-DE02-4B5D-B795-100FDCEC498B}" srcOrd="11" destOrd="0" parTransId="{5E20AFC6-082D-44E2-9F1C-ED55ED077D02}" sibTransId="{585C7B51-EBF1-403D-ACAD-E0681F01DD2D}"/>
    <dgm:cxn modelId="{1A82E387-AE5D-4F4E-AE3E-EFE599CD4711}" type="presOf" srcId="{4981A7F2-6F8E-43B5-9EA6-CF1CE76CBE34}" destId="{CCF3FF5E-CC2E-4888-8253-3272FAD95F70}" srcOrd="0" destOrd="8" presId="urn:microsoft.com/office/officeart/2005/8/layout/vList2"/>
    <dgm:cxn modelId="{16C0AB96-58DE-4BBD-91D1-86020C9EA62E}" srcId="{EA4B3F0A-CE89-442D-BCDC-01F42BC12024}" destId="{C8D62504-D521-48C8-A36C-28FC87DAC347}" srcOrd="2" destOrd="0" parTransId="{0C6768CE-44DF-4B8D-9AA0-E4229830F86B}" sibTransId="{CE04608A-6B92-4BE0-8F84-45011DB8388E}"/>
    <dgm:cxn modelId="{E401CF9D-A919-42D5-BF18-AB12685E5246}" type="presOf" srcId="{DEB9BBBC-DE02-4B5D-B795-100FDCEC498B}" destId="{CCF3FF5E-CC2E-4888-8253-3272FAD95F70}" srcOrd="0" destOrd="11" presId="urn:microsoft.com/office/officeart/2005/8/layout/vList2"/>
    <dgm:cxn modelId="{39F3DB9E-F4CC-44BE-AC20-19E02938AD1F}" srcId="{244E5056-B917-4160-A628-A9F282F190BD}" destId="{EA4B3F0A-CE89-442D-BCDC-01F42BC12024}" srcOrd="0" destOrd="0" parTransId="{21F1E88C-0501-465B-8BB8-7F2A2592A71B}" sibTransId="{94AE298E-2F42-4837-9167-658F534F0F94}"/>
    <dgm:cxn modelId="{AEC1EAA6-C41A-414D-9A91-3CE4401C342E}" type="presOf" srcId="{B5B38F2F-4EA0-41D3-AA5C-B18DBE72EB0D}" destId="{CCF3FF5E-CC2E-4888-8253-3272FAD95F70}" srcOrd="0" destOrd="1" presId="urn:microsoft.com/office/officeart/2005/8/layout/vList2"/>
    <dgm:cxn modelId="{FFD121AB-1D26-4A52-B350-0F524B3F0BD5}" srcId="{EA4B3F0A-CE89-442D-BCDC-01F42BC12024}" destId="{6480A0D8-BC14-406B-AB2E-FA70AEADEF2A}" srcOrd="6" destOrd="0" parTransId="{C195F511-3FB0-4F2A-85E7-53B17C925539}" sibTransId="{9D172A1B-FCE2-471F-8494-22F816FDAB65}"/>
    <dgm:cxn modelId="{CD17F9BA-D4A7-4BA5-9EAC-DAF394265960}" type="presOf" srcId="{EA4B3F0A-CE89-442D-BCDC-01F42BC12024}" destId="{EF4EA68B-8009-4EF0-9640-8330CD021835}" srcOrd="0" destOrd="0" presId="urn:microsoft.com/office/officeart/2005/8/layout/vList2"/>
    <dgm:cxn modelId="{8E85A2BF-6D68-4393-9AB7-27D9C86B3B5F}" type="presOf" srcId="{C8D62504-D521-48C8-A36C-28FC87DAC347}" destId="{CCF3FF5E-CC2E-4888-8253-3272FAD95F70}" srcOrd="0" destOrd="2" presId="urn:microsoft.com/office/officeart/2005/8/layout/vList2"/>
    <dgm:cxn modelId="{7509C2C2-7706-490D-9311-A05BCCAE2C47}" type="presOf" srcId="{D85368AD-34D6-455A-BF54-CC1D37413BC2}" destId="{CCF3FF5E-CC2E-4888-8253-3272FAD95F70}" srcOrd="0" destOrd="0" presId="urn:microsoft.com/office/officeart/2005/8/layout/vList2"/>
    <dgm:cxn modelId="{634E70C9-3E68-4E82-B507-CDB4C5E911D3}" type="presOf" srcId="{1666ADF5-AF9D-4134-A299-5868F29463D6}" destId="{CCF3FF5E-CC2E-4888-8253-3272FAD95F70}" srcOrd="0" destOrd="10" presId="urn:microsoft.com/office/officeart/2005/8/layout/vList2"/>
    <dgm:cxn modelId="{EF8C17D5-F51D-4158-AC11-8FF8F5B2520E}" srcId="{EA4B3F0A-CE89-442D-BCDC-01F42BC12024}" destId="{50EA200F-17B0-486B-BB94-75DC71232E8C}" srcOrd="4" destOrd="0" parTransId="{BB3D80D6-3D02-4677-A72F-E1362A44FEC2}" sibTransId="{06E4F84C-FAE4-46A0-8FDD-4C3BBC14A045}"/>
    <dgm:cxn modelId="{2498FFDB-F642-4E54-8AEB-DFD54E4E58AD}" type="presOf" srcId="{29B59A51-8F55-4602-9C8E-C051248C1210}" destId="{CCF3FF5E-CC2E-4888-8253-3272FAD95F70}" srcOrd="0" destOrd="7" presId="urn:microsoft.com/office/officeart/2005/8/layout/vList2"/>
    <dgm:cxn modelId="{9BA2A4DC-BA74-4618-A1CE-6F13618CC0FF}" srcId="{EA4B3F0A-CE89-442D-BCDC-01F42BC12024}" destId="{29B59A51-8F55-4602-9C8E-C051248C1210}" srcOrd="7" destOrd="0" parTransId="{E1984248-9735-469A-A96E-762B505A2EB4}" sibTransId="{32BE418E-240F-43CC-9CE0-91F4FFC21F68}"/>
    <dgm:cxn modelId="{63B013DF-1769-4827-924F-BD007A7081DD}" srcId="{EA4B3F0A-CE89-442D-BCDC-01F42BC12024}" destId="{F00E3FB3-1208-46A5-B11C-1F53E6A93092}" srcOrd="3" destOrd="0" parTransId="{F42E6DEB-6081-416A-A5C6-31183CF78A0B}" sibTransId="{92E15D56-952C-463C-889E-D145C6A0263E}"/>
    <dgm:cxn modelId="{5E8BD0E8-47AF-4699-BFDD-CF3417F80A51}" type="presOf" srcId="{6480A0D8-BC14-406B-AB2E-FA70AEADEF2A}" destId="{CCF3FF5E-CC2E-4888-8253-3272FAD95F70}" srcOrd="0" destOrd="6" presId="urn:microsoft.com/office/officeart/2005/8/layout/vList2"/>
    <dgm:cxn modelId="{BCFEE6F1-297E-451F-9544-EE59C7FD1B04}" srcId="{EA4B3F0A-CE89-442D-BCDC-01F42BC12024}" destId="{4981A7F2-6F8E-43B5-9EA6-CF1CE76CBE34}" srcOrd="8" destOrd="0" parTransId="{816BB182-D71B-4773-9769-51F296203C06}" sibTransId="{A078BA29-A9B5-4F5C-9FA6-804A1F99DB9D}"/>
    <dgm:cxn modelId="{9897E8FB-0887-43E0-B983-442380507A4B}" type="presOf" srcId="{F00E3FB3-1208-46A5-B11C-1F53E6A93092}" destId="{CCF3FF5E-CC2E-4888-8253-3272FAD95F70}" srcOrd="0" destOrd="3" presId="urn:microsoft.com/office/officeart/2005/8/layout/vList2"/>
    <dgm:cxn modelId="{CCE302FC-263A-42B3-A698-6BCC99E0A124}" type="presOf" srcId="{244E5056-B917-4160-A628-A9F282F190BD}" destId="{C9FCC260-079B-4B87-A3F7-30C66AD71E72}" srcOrd="0" destOrd="0" presId="urn:microsoft.com/office/officeart/2005/8/layout/vList2"/>
    <dgm:cxn modelId="{5E8CE4F9-B48E-49E2-A962-7471092D61DF}" type="presParOf" srcId="{C9FCC260-079B-4B87-A3F7-30C66AD71E72}" destId="{EF4EA68B-8009-4EF0-9640-8330CD021835}" srcOrd="0" destOrd="0" presId="urn:microsoft.com/office/officeart/2005/8/layout/vList2"/>
    <dgm:cxn modelId="{5E192E1C-CE67-475E-9E5A-5117DBE7238E}" type="presParOf" srcId="{C9FCC260-079B-4B87-A3F7-30C66AD71E72}" destId="{CCF3FF5E-CC2E-4888-8253-3272FAD95F70}"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E9B1B6-E1F4-474D-B1FB-B959D9009889}"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GB"/>
        </a:p>
      </dgm:t>
    </dgm:pt>
    <dgm:pt modelId="{0146F36F-0CF0-4E4C-8AF4-613626FABF1E}">
      <dgm:prSet phldrT="[Κείμενο]"/>
      <dgm:spPr/>
      <dgm:t>
        <a:bodyPr/>
        <a:lstStyle/>
        <a:p>
          <a:r>
            <a:rPr lang="el-GR"/>
            <a:t>Πλεονεκτήματα</a:t>
          </a:r>
          <a:endParaRPr lang="en-GB"/>
        </a:p>
      </dgm:t>
    </dgm:pt>
    <dgm:pt modelId="{A02979BE-77A7-4D4D-AE52-CBAD528EF118}" type="parTrans" cxnId="{717B8EF6-CBC0-4BAE-BC03-A146CA2BC3C7}">
      <dgm:prSet/>
      <dgm:spPr/>
      <dgm:t>
        <a:bodyPr/>
        <a:lstStyle/>
        <a:p>
          <a:endParaRPr lang="en-GB"/>
        </a:p>
      </dgm:t>
    </dgm:pt>
    <dgm:pt modelId="{E7AE5709-C764-4F49-A948-578565AAB5C3}" type="sibTrans" cxnId="{717B8EF6-CBC0-4BAE-BC03-A146CA2BC3C7}">
      <dgm:prSet/>
      <dgm:spPr/>
      <dgm:t>
        <a:bodyPr/>
        <a:lstStyle/>
        <a:p>
          <a:endParaRPr lang="en-GB"/>
        </a:p>
      </dgm:t>
    </dgm:pt>
    <dgm:pt modelId="{F573D65E-9F0C-41DF-BCDC-D6055A4AFABD}">
      <dgm:prSet phldrT="[Κείμενο]"/>
      <dgm:spPr/>
      <dgm:t>
        <a:bodyPr/>
        <a:lstStyle/>
        <a:p>
          <a:r>
            <a:rPr lang="el-GR" dirty="0"/>
            <a:t>Αποδοτικότητα</a:t>
          </a:r>
          <a:endParaRPr lang="en-GB" dirty="0"/>
        </a:p>
      </dgm:t>
    </dgm:pt>
    <dgm:pt modelId="{AE81DE2F-2A8C-4C4B-90F4-E1B59C416411}" type="parTrans" cxnId="{E56966CB-7A00-4840-8136-E7F3D3F90383}">
      <dgm:prSet/>
      <dgm:spPr/>
      <dgm:t>
        <a:bodyPr/>
        <a:lstStyle/>
        <a:p>
          <a:endParaRPr lang="en-GB"/>
        </a:p>
      </dgm:t>
    </dgm:pt>
    <dgm:pt modelId="{347CC5D2-DC80-4DDF-A796-2BEE68BCE4A5}" type="sibTrans" cxnId="{E56966CB-7A00-4840-8136-E7F3D3F90383}">
      <dgm:prSet/>
      <dgm:spPr/>
      <dgm:t>
        <a:bodyPr/>
        <a:lstStyle/>
        <a:p>
          <a:endParaRPr lang="en-GB"/>
        </a:p>
      </dgm:t>
    </dgm:pt>
    <dgm:pt modelId="{99A03D98-FD9E-4E8B-86F4-6F8305D8687F}">
      <dgm:prSet phldrT="[Κείμενο]"/>
      <dgm:spPr/>
      <dgm:t>
        <a:bodyPr/>
        <a:lstStyle/>
        <a:p>
          <a:r>
            <a:rPr lang="el-GR" err="1"/>
            <a:t>Αμεταβλητότητα</a:t>
          </a:r>
          <a:endParaRPr lang="en-GB"/>
        </a:p>
      </dgm:t>
    </dgm:pt>
    <dgm:pt modelId="{0263BCA1-3D03-45C6-AA36-27AF8300364A}" type="parTrans" cxnId="{ABBF370F-60B8-4333-ACB0-D0BF5E32BDE4}">
      <dgm:prSet/>
      <dgm:spPr/>
      <dgm:t>
        <a:bodyPr/>
        <a:lstStyle/>
        <a:p>
          <a:endParaRPr lang="en-GB"/>
        </a:p>
      </dgm:t>
    </dgm:pt>
    <dgm:pt modelId="{D5A02F74-A805-4641-8FBB-326166BB7A37}" type="sibTrans" cxnId="{ABBF370F-60B8-4333-ACB0-D0BF5E32BDE4}">
      <dgm:prSet/>
      <dgm:spPr/>
      <dgm:t>
        <a:bodyPr/>
        <a:lstStyle/>
        <a:p>
          <a:endParaRPr lang="en-GB"/>
        </a:p>
      </dgm:t>
    </dgm:pt>
    <dgm:pt modelId="{C973E798-24BA-4F9C-982B-19E6B5642C4D}">
      <dgm:prSet phldrT="[Κείμενο]"/>
      <dgm:spPr/>
      <dgm:t>
        <a:bodyPr/>
        <a:lstStyle/>
        <a:p>
          <a:r>
            <a:rPr lang="el-GR"/>
            <a:t>Αξιοπιστία</a:t>
          </a:r>
          <a:endParaRPr lang="en-GB"/>
        </a:p>
      </dgm:t>
    </dgm:pt>
    <dgm:pt modelId="{4ED48AB4-97F0-42D9-972B-7BE24773DE0F}" type="parTrans" cxnId="{92B3D9D2-7F2B-47A3-9BE2-2288103DA0CF}">
      <dgm:prSet/>
      <dgm:spPr/>
      <dgm:t>
        <a:bodyPr/>
        <a:lstStyle/>
        <a:p>
          <a:endParaRPr lang="en-GB"/>
        </a:p>
      </dgm:t>
    </dgm:pt>
    <dgm:pt modelId="{DEDD134C-4A8F-4732-9F6E-E8B5507F91DD}" type="sibTrans" cxnId="{92B3D9D2-7F2B-47A3-9BE2-2288103DA0CF}">
      <dgm:prSet/>
      <dgm:spPr/>
      <dgm:t>
        <a:bodyPr/>
        <a:lstStyle/>
        <a:p>
          <a:endParaRPr lang="en-GB"/>
        </a:p>
      </dgm:t>
    </dgm:pt>
    <dgm:pt modelId="{00CD1049-1DC2-41F5-A9F8-D28AD8CC71E6}">
      <dgm:prSet phldrT="[Κείμενο]"/>
      <dgm:spPr/>
      <dgm:t>
        <a:bodyPr/>
        <a:lstStyle/>
        <a:p>
          <a:endParaRPr lang="en-GB"/>
        </a:p>
      </dgm:t>
    </dgm:pt>
    <dgm:pt modelId="{076C5BD3-E621-4C0A-A42A-6F1DF74E259A}" type="parTrans" cxnId="{ED585569-3850-44F9-99BF-B7EF1C9423F6}">
      <dgm:prSet/>
      <dgm:spPr/>
      <dgm:t>
        <a:bodyPr/>
        <a:lstStyle/>
        <a:p>
          <a:endParaRPr lang="en-GB"/>
        </a:p>
      </dgm:t>
    </dgm:pt>
    <dgm:pt modelId="{1E64545E-CE61-446C-8055-B97842D2D090}" type="sibTrans" cxnId="{ED585569-3850-44F9-99BF-B7EF1C9423F6}">
      <dgm:prSet/>
      <dgm:spPr/>
      <dgm:t>
        <a:bodyPr/>
        <a:lstStyle/>
        <a:p>
          <a:endParaRPr lang="en-GB"/>
        </a:p>
      </dgm:t>
    </dgm:pt>
    <dgm:pt modelId="{2A30E756-CE69-46DF-8DB7-F80118222D24}">
      <dgm:prSet phldrT="[Κείμενο]"/>
      <dgm:spPr/>
      <dgm:t>
        <a:bodyPr/>
        <a:lstStyle/>
        <a:p>
          <a:r>
            <a:rPr lang="el-GR"/>
            <a:t>Προκλήσεις</a:t>
          </a:r>
          <a:endParaRPr lang="en-GB"/>
        </a:p>
      </dgm:t>
    </dgm:pt>
    <dgm:pt modelId="{4CDD3B5E-EB9F-4CF6-A84E-48F9F65ABC00}" type="parTrans" cxnId="{E4C80208-A2B9-4370-B179-DFA27F4CD87A}">
      <dgm:prSet/>
      <dgm:spPr/>
      <dgm:t>
        <a:bodyPr/>
        <a:lstStyle/>
        <a:p>
          <a:endParaRPr lang="en-GB"/>
        </a:p>
      </dgm:t>
    </dgm:pt>
    <dgm:pt modelId="{45DAA439-9607-42A4-8300-54EB0B7171D0}" type="sibTrans" cxnId="{E4C80208-A2B9-4370-B179-DFA27F4CD87A}">
      <dgm:prSet/>
      <dgm:spPr/>
      <dgm:t>
        <a:bodyPr/>
        <a:lstStyle/>
        <a:p>
          <a:endParaRPr lang="en-GB"/>
        </a:p>
      </dgm:t>
    </dgm:pt>
    <dgm:pt modelId="{BD9FA69E-ADA9-4286-ABDB-65F1D1BDB15B}">
      <dgm:prSet phldrT="[Κείμενο]"/>
      <dgm:spPr/>
      <dgm:t>
        <a:bodyPr/>
        <a:lstStyle/>
        <a:p>
          <a:r>
            <a:rPr lang="el-GR" dirty="0"/>
            <a:t>Τεχνικές</a:t>
          </a:r>
          <a:endParaRPr lang="en-GB" dirty="0"/>
        </a:p>
      </dgm:t>
    </dgm:pt>
    <dgm:pt modelId="{3BAEEE0E-1A5E-4BE3-9FDD-ADA57FAE8C58}" type="parTrans" cxnId="{5B93F94C-88C2-4FC8-BD6F-DA918B06BB99}">
      <dgm:prSet/>
      <dgm:spPr/>
      <dgm:t>
        <a:bodyPr/>
        <a:lstStyle/>
        <a:p>
          <a:endParaRPr lang="en-GB"/>
        </a:p>
      </dgm:t>
    </dgm:pt>
    <dgm:pt modelId="{C9141A08-4A3D-450F-A4F5-13674D7E5BC1}" type="sibTrans" cxnId="{5B93F94C-88C2-4FC8-BD6F-DA918B06BB99}">
      <dgm:prSet/>
      <dgm:spPr/>
      <dgm:t>
        <a:bodyPr/>
        <a:lstStyle/>
        <a:p>
          <a:endParaRPr lang="en-GB"/>
        </a:p>
      </dgm:t>
    </dgm:pt>
    <dgm:pt modelId="{CA10B9F0-092F-47B5-9543-A7EA69E1F697}">
      <dgm:prSet phldrT="[Κείμενο]"/>
      <dgm:spPr/>
      <dgm:t>
        <a:bodyPr/>
        <a:lstStyle/>
        <a:p>
          <a:r>
            <a:rPr lang="el-GR"/>
            <a:t>Κανονιστικές</a:t>
          </a:r>
          <a:endParaRPr lang="en-GB"/>
        </a:p>
      </dgm:t>
    </dgm:pt>
    <dgm:pt modelId="{F78F7117-527E-4306-B869-7DC2DAFA9681}" type="parTrans" cxnId="{5BCCDD0C-44C8-48DC-A784-1AB2DF0CE276}">
      <dgm:prSet/>
      <dgm:spPr/>
      <dgm:t>
        <a:bodyPr/>
        <a:lstStyle/>
        <a:p>
          <a:endParaRPr lang="en-GB"/>
        </a:p>
      </dgm:t>
    </dgm:pt>
    <dgm:pt modelId="{5FCE2A28-5721-4C5A-A846-C3FF7A6355ED}" type="sibTrans" cxnId="{5BCCDD0C-44C8-48DC-A784-1AB2DF0CE276}">
      <dgm:prSet/>
      <dgm:spPr/>
      <dgm:t>
        <a:bodyPr/>
        <a:lstStyle/>
        <a:p>
          <a:endParaRPr lang="en-GB"/>
        </a:p>
      </dgm:t>
    </dgm:pt>
    <dgm:pt modelId="{D87DBCCD-7FBA-467E-9642-DB03354F23DF}">
      <dgm:prSet phldrT="[Κείμενο]"/>
      <dgm:spPr/>
      <dgm:t>
        <a:bodyPr/>
        <a:lstStyle/>
        <a:p>
          <a:r>
            <a:rPr lang="el-GR"/>
            <a:t>Εκπαιδευτικές</a:t>
          </a:r>
          <a:endParaRPr lang="en-GB"/>
        </a:p>
      </dgm:t>
    </dgm:pt>
    <dgm:pt modelId="{02E177CF-5A4A-42B9-AA96-EEE42471BDF8}" type="parTrans" cxnId="{B892388E-4746-4E10-A2D4-C04B7C32E430}">
      <dgm:prSet/>
      <dgm:spPr/>
      <dgm:t>
        <a:bodyPr/>
        <a:lstStyle/>
        <a:p>
          <a:endParaRPr lang="en-GB"/>
        </a:p>
      </dgm:t>
    </dgm:pt>
    <dgm:pt modelId="{424579FE-F299-476F-8187-2DD01B8DEE9B}" type="sibTrans" cxnId="{B892388E-4746-4E10-A2D4-C04B7C32E430}">
      <dgm:prSet/>
      <dgm:spPr/>
      <dgm:t>
        <a:bodyPr/>
        <a:lstStyle/>
        <a:p>
          <a:endParaRPr lang="en-GB"/>
        </a:p>
      </dgm:t>
    </dgm:pt>
    <dgm:pt modelId="{2FCF47EF-73B3-4625-8FF0-2807B62E2BD3}">
      <dgm:prSet phldrT="[Κείμενο]"/>
      <dgm:spPr/>
      <dgm:t>
        <a:bodyPr/>
        <a:lstStyle/>
        <a:p>
          <a:r>
            <a:rPr lang="el-GR"/>
            <a:t>Ασφάλεια</a:t>
          </a:r>
          <a:endParaRPr lang="en-GB"/>
        </a:p>
      </dgm:t>
    </dgm:pt>
    <dgm:pt modelId="{F70D1EAB-4A52-4863-9DA4-70163915EC12}" type="parTrans" cxnId="{8F967C11-21F3-4553-93A8-E5B826C82769}">
      <dgm:prSet/>
      <dgm:spPr/>
      <dgm:t>
        <a:bodyPr/>
        <a:lstStyle/>
        <a:p>
          <a:endParaRPr lang="en-GB"/>
        </a:p>
      </dgm:t>
    </dgm:pt>
    <dgm:pt modelId="{11F8DEF6-5961-4159-8DE8-1300713570DD}" type="sibTrans" cxnId="{8F967C11-21F3-4553-93A8-E5B826C82769}">
      <dgm:prSet/>
      <dgm:spPr/>
      <dgm:t>
        <a:bodyPr/>
        <a:lstStyle/>
        <a:p>
          <a:endParaRPr lang="en-GB"/>
        </a:p>
      </dgm:t>
    </dgm:pt>
    <dgm:pt modelId="{F8713789-27E7-43EB-B9DE-FF7164C42FAB}">
      <dgm:prSet phldrT="[Κείμενο]"/>
      <dgm:spPr/>
      <dgm:t>
        <a:bodyPr/>
        <a:lstStyle/>
        <a:p>
          <a:r>
            <a:rPr lang="el-GR"/>
            <a:t>Αποτελεσματικότητα</a:t>
          </a:r>
          <a:endParaRPr lang="en-GB"/>
        </a:p>
      </dgm:t>
    </dgm:pt>
    <dgm:pt modelId="{4228E266-B577-4737-8B07-22D9BB8DD316}" type="parTrans" cxnId="{294DEE7E-01CA-48C2-9B4C-DCBEDE8AD6DD}">
      <dgm:prSet/>
      <dgm:spPr/>
      <dgm:t>
        <a:bodyPr/>
        <a:lstStyle/>
        <a:p>
          <a:endParaRPr lang="en-GB"/>
        </a:p>
      </dgm:t>
    </dgm:pt>
    <dgm:pt modelId="{419C8A08-F56B-41E0-97C6-55DBA8964261}" type="sibTrans" cxnId="{294DEE7E-01CA-48C2-9B4C-DCBEDE8AD6DD}">
      <dgm:prSet/>
      <dgm:spPr/>
      <dgm:t>
        <a:bodyPr/>
        <a:lstStyle/>
        <a:p>
          <a:endParaRPr lang="en-GB"/>
        </a:p>
      </dgm:t>
    </dgm:pt>
    <dgm:pt modelId="{C539D3D7-EBA3-438B-AB6F-66C0627F2521}">
      <dgm:prSet phldrT="[Κείμενο]"/>
      <dgm:spPr/>
      <dgm:t>
        <a:bodyPr/>
        <a:lstStyle/>
        <a:p>
          <a:r>
            <a:rPr lang="el-GR" dirty="0"/>
            <a:t>Δυσκολίες</a:t>
          </a:r>
          <a:endParaRPr lang="en-GB" dirty="0"/>
        </a:p>
      </dgm:t>
    </dgm:pt>
    <dgm:pt modelId="{9D61AAAA-C93A-444F-8E1C-977785DE8393}" type="parTrans" cxnId="{60B80164-1FC7-4175-A51C-F66F884BB6CF}">
      <dgm:prSet/>
      <dgm:spPr/>
      <dgm:t>
        <a:bodyPr/>
        <a:lstStyle/>
        <a:p>
          <a:endParaRPr lang="en-GB"/>
        </a:p>
      </dgm:t>
    </dgm:pt>
    <dgm:pt modelId="{0FD3432A-A9B9-47C9-A157-B5D97DB02B99}" type="sibTrans" cxnId="{60B80164-1FC7-4175-A51C-F66F884BB6CF}">
      <dgm:prSet/>
      <dgm:spPr/>
      <dgm:t>
        <a:bodyPr/>
        <a:lstStyle/>
        <a:p>
          <a:endParaRPr lang="en-GB"/>
        </a:p>
      </dgm:t>
    </dgm:pt>
    <dgm:pt modelId="{FAF8D297-843A-46B4-85C0-302BF92DDFBB}">
      <dgm:prSet phldrT="[Κείμενο]"/>
      <dgm:spPr/>
      <dgm:t>
        <a:bodyPr/>
        <a:lstStyle/>
        <a:p>
          <a:r>
            <a:rPr lang="el-GR"/>
            <a:t>Προγραμματισμός εκτέλεσης εργασιών</a:t>
          </a:r>
          <a:endParaRPr lang="en-GB"/>
        </a:p>
      </dgm:t>
    </dgm:pt>
    <dgm:pt modelId="{97E81342-9EAB-41DB-BF38-11BDEF3F6537}" type="parTrans" cxnId="{9ACAEEF6-ECD9-40FF-A17C-BF2D1527B2AA}">
      <dgm:prSet/>
      <dgm:spPr/>
      <dgm:t>
        <a:bodyPr/>
        <a:lstStyle/>
        <a:p>
          <a:endParaRPr lang="en-GB"/>
        </a:p>
      </dgm:t>
    </dgm:pt>
    <dgm:pt modelId="{3BE6E7D3-5D0E-4254-B8F8-89C4D84F63E7}" type="sibTrans" cxnId="{9ACAEEF6-ECD9-40FF-A17C-BF2D1527B2AA}">
      <dgm:prSet/>
      <dgm:spPr/>
      <dgm:t>
        <a:bodyPr/>
        <a:lstStyle/>
        <a:p>
          <a:endParaRPr lang="en-GB"/>
        </a:p>
      </dgm:t>
    </dgm:pt>
    <dgm:pt modelId="{AE601040-89D1-45F8-BFA0-B821C30E47BB}">
      <dgm:prSet phldrT="[Κείμενο]"/>
      <dgm:spPr/>
      <dgm:t>
        <a:bodyPr/>
        <a:lstStyle/>
        <a:p>
          <a:r>
            <a:rPr lang="el-GR"/>
            <a:t>Εύρεση άλλων οικονομικότερων δικτύων</a:t>
          </a:r>
          <a:endParaRPr lang="en-GB"/>
        </a:p>
      </dgm:t>
    </dgm:pt>
    <dgm:pt modelId="{822C0FA7-4733-4217-8D44-6F1163C56BBF}" type="parTrans" cxnId="{AE9EB8B6-74B5-461A-B8DF-6352421BE46C}">
      <dgm:prSet/>
      <dgm:spPr/>
      <dgm:t>
        <a:bodyPr/>
        <a:lstStyle/>
        <a:p>
          <a:endParaRPr lang="en-GB"/>
        </a:p>
      </dgm:t>
    </dgm:pt>
    <dgm:pt modelId="{36735393-C413-41AF-84C3-18A68A62B065}" type="sibTrans" cxnId="{AE9EB8B6-74B5-461A-B8DF-6352421BE46C}">
      <dgm:prSet/>
      <dgm:spPr/>
      <dgm:t>
        <a:bodyPr/>
        <a:lstStyle/>
        <a:p>
          <a:endParaRPr lang="en-GB"/>
        </a:p>
      </dgm:t>
    </dgm:pt>
    <dgm:pt modelId="{F2BC08E7-DDEB-499C-BB7C-605FF677518F}">
      <dgm:prSet phldrT="[Κείμενο]"/>
      <dgm:spPr/>
      <dgm:t>
        <a:bodyPr/>
        <a:lstStyle/>
        <a:p>
          <a:r>
            <a:rPr lang="el-GR"/>
            <a:t>Αστάθεια κόστους – οικονομικός προγραμματισμός</a:t>
          </a:r>
          <a:endParaRPr lang="en-GB"/>
        </a:p>
      </dgm:t>
    </dgm:pt>
    <dgm:pt modelId="{CA1FC53E-9976-4024-8745-F03A1E90773E}" type="parTrans" cxnId="{065069AD-1A2C-4544-9814-13D7D9621A4A}">
      <dgm:prSet/>
      <dgm:spPr/>
      <dgm:t>
        <a:bodyPr/>
        <a:lstStyle/>
        <a:p>
          <a:endParaRPr lang="en-GB"/>
        </a:p>
      </dgm:t>
    </dgm:pt>
    <dgm:pt modelId="{E03BD52E-D89F-4FFC-BA33-CBB8C2E1780B}" type="sibTrans" cxnId="{065069AD-1A2C-4544-9814-13D7D9621A4A}">
      <dgm:prSet/>
      <dgm:spPr/>
      <dgm:t>
        <a:bodyPr/>
        <a:lstStyle/>
        <a:p>
          <a:endParaRPr lang="en-GB"/>
        </a:p>
      </dgm:t>
    </dgm:pt>
    <dgm:pt modelId="{4C0D194E-93F6-4AB4-AECC-B7ED4B7DD2E5}">
      <dgm:prSet phldrT="[Κείμενο]"/>
      <dgm:spPr/>
      <dgm:t>
        <a:bodyPr/>
        <a:lstStyle/>
        <a:p>
          <a:r>
            <a:rPr lang="el-GR"/>
            <a:t>Διαφάνεια</a:t>
          </a:r>
          <a:endParaRPr lang="en-GB"/>
        </a:p>
      </dgm:t>
    </dgm:pt>
    <dgm:pt modelId="{49B148F1-33A7-4157-A8FE-ACEACE1644C0}" type="parTrans" cxnId="{51353221-C6D2-428E-8F55-6F96CF5B0700}">
      <dgm:prSet/>
      <dgm:spPr/>
      <dgm:t>
        <a:bodyPr/>
        <a:lstStyle/>
        <a:p>
          <a:endParaRPr lang="en-GB"/>
        </a:p>
      </dgm:t>
    </dgm:pt>
    <dgm:pt modelId="{2445D98C-4FAF-4372-9B6C-B1FB13435B36}" type="sibTrans" cxnId="{51353221-C6D2-428E-8F55-6F96CF5B0700}">
      <dgm:prSet/>
      <dgm:spPr/>
      <dgm:t>
        <a:bodyPr/>
        <a:lstStyle/>
        <a:p>
          <a:endParaRPr lang="en-GB"/>
        </a:p>
      </dgm:t>
    </dgm:pt>
    <dgm:pt modelId="{66577549-301F-49D8-86D7-8DBE44C99E91}">
      <dgm:prSet phldrT="[Κείμενο]"/>
      <dgm:spPr/>
      <dgm:t>
        <a:bodyPr/>
        <a:lstStyle/>
        <a:p>
          <a:r>
            <a:rPr lang="el-GR"/>
            <a:t>Οφέλη</a:t>
          </a:r>
          <a:endParaRPr lang="en-GB"/>
        </a:p>
      </dgm:t>
    </dgm:pt>
    <dgm:pt modelId="{6FAC99D5-F6E7-4457-A56D-B09707EA4785}" type="parTrans" cxnId="{13364DFA-4F4A-4DBB-A81F-2F27D34C3E81}">
      <dgm:prSet/>
      <dgm:spPr/>
      <dgm:t>
        <a:bodyPr/>
        <a:lstStyle/>
        <a:p>
          <a:endParaRPr lang="en-GB"/>
        </a:p>
      </dgm:t>
    </dgm:pt>
    <dgm:pt modelId="{299826FF-DAD8-4995-88FD-A8FB27B88683}" type="sibTrans" cxnId="{13364DFA-4F4A-4DBB-A81F-2F27D34C3E81}">
      <dgm:prSet/>
      <dgm:spPr/>
      <dgm:t>
        <a:bodyPr/>
        <a:lstStyle/>
        <a:p>
          <a:endParaRPr lang="en-GB"/>
        </a:p>
      </dgm:t>
    </dgm:pt>
    <dgm:pt modelId="{6149E9FC-68CF-402C-AA56-1DD5CBFD3A13}">
      <dgm:prSet phldrT="[Κείμενο]"/>
      <dgm:spPr/>
      <dgm:t>
        <a:bodyPr/>
        <a:lstStyle/>
        <a:p>
          <a:r>
            <a:rPr lang="el-GR"/>
            <a:t>Αυτοματοποίηση</a:t>
          </a:r>
          <a:endParaRPr lang="en-GB"/>
        </a:p>
      </dgm:t>
    </dgm:pt>
    <dgm:pt modelId="{E9DDD393-2CE8-4FC2-8437-F0457C427681}" type="parTrans" cxnId="{C4080868-579C-4B85-8D4A-BF94A746B818}">
      <dgm:prSet/>
      <dgm:spPr/>
      <dgm:t>
        <a:bodyPr/>
        <a:lstStyle/>
        <a:p>
          <a:endParaRPr lang="en-GB"/>
        </a:p>
      </dgm:t>
    </dgm:pt>
    <dgm:pt modelId="{43D01AFA-A622-4D30-BCD4-B09C40D8F75C}" type="sibTrans" cxnId="{C4080868-579C-4B85-8D4A-BF94A746B818}">
      <dgm:prSet/>
      <dgm:spPr/>
      <dgm:t>
        <a:bodyPr/>
        <a:lstStyle/>
        <a:p>
          <a:endParaRPr lang="en-GB"/>
        </a:p>
      </dgm:t>
    </dgm:pt>
    <dgm:pt modelId="{C4F94657-893E-4CEB-8D58-7F918F170C13}">
      <dgm:prSet phldrT="[Κείμενο]"/>
      <dgm:spPr/>
      <dgm:t>
        <a:bodyPr/>
        <a:lstStyle/>
        <a:p>
          <a:r>
            <a:rPr lang="el-GR"/>
            <a:t>Αμεσότητα</a:t>
          </a:r>
          <a:endParaRPr lang="en-GB"/>
        </a:p>
      </dgm:t>
    </dgm:pt>
    <dgm:pt modelId="{B20D3F15-BB80-4D0E-8251-AECB50D2A6DD}" type="parTrans" cxnId="{C2CA82DF-CAC9-4A71-80D7-5876AF7FB684}">
      <dgm:prSet/>
      <dgm:spPr/>
      <dgm:t>
        <a:bodyPr/>
        <a:lstStyle/>
        <a:p>
          <a:endParaRPr lang="en-GB"/>
        </a:p>
      </dgm:t>
    </dgm:pt>
    <dgm:pt modelId="{D0185DE8-F9A2-4C7E-8E1D-E391033F6DD6}" type="sibTrans" cxnId="{C2CA82DF-CAC9-4A71-80D7-5876AF7FB684}">
      <dgm:prSet/>
      <dgm:spPr/>
      <dgm:t>
        <a:bodyPr/>
        <a:lstStyle/>
        <a:p>
          <a:endParaRPr lang="en-GB"/>
        </a:p>
      </dgm:t>
    </dgm:pt>
    <dgm:pt modelId="{041524F9-8495-42DD-A0E6-698280EB5F83}">
      <dgm:prSet phldrT="[Κείμενο]"/>
      <dgm:spPr/>
      <dgm:t>
        <a:bodyPr/>
        <a:lstStyle/>
        <a:p>
          <a:r>
            <a:rPr lang="el-GR"/>
            <a:t>Ακεραιότητα δεδομένων</a:t>
          </a:r>
          <a:endParaRPr lang="en-GB"/>
        </a:p>
      </dgm:t>
    </dgm:pt>
    <dgm:pt modelId="{A9F1052C-DC94-4657-9FD2-DEE730EBF685}" type="parTrans" cxnId="{F5C889F7-54A4-49CA-BDA3-ABF006A60763}">
      <dgm:prSet/>
      <dgm:spPr/>
      <dgm:t>
        <a:bodyPr/>
        <a:lstStyle/>
        <a:p>
          <a:endParaRPr lang="en-GB"/>
        </a:p>
      </dgm:t>
    </dgm:pt>
    <dgm:pt modelId="{BE31829B-FE4D-4281-B6E5-2602D4B71C6E}" type="sibTrans" cxnId="{F5C889F7-54A4-49CA-BDA3-ABF006A60763}">
      <dgm:prSet/>
      <dgm:spPr/>
      <dgm:t>
        <a:bodyPr/>
        <a:lstStyle/>
        <a:p>
          <a:endParaRPr lang="en-GB"/>
        </a:p>
      </dgm:t>
    </dgm:pt>
    <dgm:pt modelId="{57E8D22B-E27E-49FD-A1C0-FC46A80A25D4}">
      <dgm:prSet phldrT="[Κείμενο]"/>
      <dgm:spPr/>
      <dgm:t>
        <a:bodyPr/>
        <a:lstStyle/>
        <a:p>
          <a:r>
            <a:rPr lang="el-GR"/>
            <a:t>Εμπιστοσύνη</a:t>
          </a:r>
          <a:endParaRPr lang="en-GB"/>
        </a:p>
      </dgm:t>
    </dgm:pt>
    <dgm:pt modelId="{4805541C-A94E-4C01-9FC9-77F1F0E13EB7}" type="parTrans" cxnId="{2A888514-FE70-4C55-81CD-4142A9E42B1A}">
      <dgm:prSet/>
      <dgm:spPr/>
      <dgm:t>
        <a:bodyPr/>
        <a:lstStyle/>
        <a:p>
          <a:endParaRPr lang="en-GB"/>
        </a:p>
      </dgm:t>
    </dgm:pt>
    <dgm:pt modelId="{B2D924A4-D4E4-4ECA-807A-86A77C2B9CBE}" type="sibTrans" cxnId="{2A888514-FE70-4C55-81CD-4142A9E42B1A}">
      <dgm:prSet/>
      <dgm:spPr/>
      <dgm:t>
        <a:bodyPr/>
        <a:lstStyle/>
        <a:p>
          <a:endParaRPr lang="en-GB"/>
        </a:p>
      </dgm:t>
    </dgm:pt>
    <dgm:pt modelId="{92E6D3FA-E616-4B7E-BD7C-387E2F49F106}">
      <dgm:prSet phldrT="[Κείμενο]"/>
      <dgm:spPr/>
      <dgm:t>
        <a:bodyPr/>
        <a:lstStyle/>
        <a:p>
          <a:r>
            <a:rPr lang="el-GR"/>
            <a:t>Εξοικονόμηση ανθρωποωρών</a:t>
          </a:r>
          <a:endParaRPr lang="en-GB"/>
        </a:p>
      </dgm:t>
    </dgm:pt>
    <dgm:pt modelId="{F063C1BF-A078-48C3-A977-39F932851548}" type="parTrans" cxnId="{42F06237-081D-4436-9402-48BA2C8C3885}">
      <dgm:prSet/>
      <dgm:spPr/>
      <dgm:t>
        <a:bodyPr/>
        <a:lstStyle/>
        <a:p>
          <a:endParaRPr lang="en-GB"/>
        </a:p>
      </dgm:t>
    </dgm:pt>
    <dgm:pt modelId="{866CD9E3-14D9-4A58-8981-03FC007EEB22}" type="sibTrans" cxnId="{42F06237-081D-4436-9402-48BA2C8C3885}">
      <dgm:prSet/>
      <dgm:spPr/>
      <dgm:t>
        <a:bodyPr/>
        <a:lstStyle/>
        <a:p>
          <a:endParaRPr lang="en-GB"/>
        </a:p>
      </dgm:t>
    </dgm:pt>
    <dgm:pt modelId="{A695158B-B35E-4EEA-BAC6-06D375C7CFA7}">
      <dgm:prSet phldrT="[Κείμενο]"/>
      <dgm:spPr/>
      <dgm:t>
        <a:bodyPr/>
        <a:lstStyle/>
        <a:p>
          <a:r>
            <a:rPr lang="el-GR"/>
            <a:t>Μείωση του διαχειριστικού κόστους</a:t>
          </a:r>
          <a:endParaRPr lang="en-GB"/>
        </a:p>
      </dgm:t>
    </dgm:pt>
    <dgm:pt modelId="{4BB208DB-8D7C-4591-9AE6-2425CFD09110}" type="parTrans" cxnId="{556B9977-8A58-4475-8D3C-9AD6AEF6B0ED}">
      <dgm:prSet/>
      <dgm:spPr/>
      <dgm:t>
        <a:bodyPr/>
        <a:lstStyle/>
        <a:p>
          <a:endParaRPr lang="en-GB"/>
        </a:p>
      </dgm:t>
    </dgm:pt>
    <dgm:pt modelId="{EA6C9F74-3DCD-41AF-A82E-7630C3F46DB5}" type="sibTrans" cxnId="{556B9977-8A58-4475-8D3C-9AD6AEF6B0ED}">
      <dgm:prSet/>
      <dgm:spPr/>
      <dgm:t>
        <a:bodyPr/>
        <a:lstStyle/>
        <a:p>
          <a:endParaRPr lang="en-GB"/>
        </a:p>
      </dgm:t>
    </dgm:pt>
    <dgm:pt modelId="{F4126D02-0D4F-44F5-A897-8F34E04A61DC}">
      <dgm:prSet phldrT="[Κείμενο]"/>
      <dgm:spPr/>
      <dgm:t>
        <a:bodyPr/>
        <a:lstStyle/>
        <a:p>
          <a:r>
            <a:rPr lang="el-GR"/>
            <a:t>Διαχείριση κλειδιών</a:t>
          </a:r>
          <a:endParaRPr lang="en-GB"/>
        </a:p>
      </dgm:t>
    </dgm:pt>
    <dgm:pt modelId="{C1C62D67-9ADE-45EE-8600-1A2C3ABE6143}" type="parTrans" cxnId="{0039711D-33E0-419C-B1CC-BD03041129A3}">
      <dgm:prSet/>
      <dgm:spPr/>
      <dgm:t>
        <a:bodyPr/>
        <a:lstStyle/>
        <a:p>
          <a:endParaRPr lang="el-GR"/>
        </a:p>
      </dgm:t>
    </dgm:pt>
    <dgm:pt modelId="{B567C295-5D4C-42CF-AF7A-B9055F67B33D}" type="sibTrans" cxnId="{0039711D-33E0-419C-B1CC-BD03041129A3}">
      <dgm:prSet/>
      <dgm:spPr/>
      <dgm:t>
        <a:bodyPr/>
        <a:lstStyle/>
        <a:p>
          <a:endParaRPr lang="el-GR"/>
        </a:p>
      </dgm:t>
    </dgm:pt>
    <dgm:pt modelId="{097212DE-6A4C-4C8A-B91C-7B77598EE909}" type="pres">
      <dgm:prSet presAssocID="{5AE9B1B6-E1F4-474D-B1FB-B959D9009889}" presName="rootnode" presStyleCnt="0">
        <dgm:presLayoutVars>
          <dgm:chMax/>
          <dgm:chPref/>
          <dgm:dir/>
          <dgm:animLvl val="lvl"/>
        </dgm:presLayoutVars>
      </dgm:prSet>
      <dgm:spPr/>
    </dgm:pt>
    <dgm:pt modelId="{866B76E4-ECC6-4396-A1F3-CF7A05FB639D}" type="pres">
      <dgm:prSet presAssocID="{0146F36F-0CF0-4E4C-8AF4-613626FABF1E}" presName="composite" presStyleCnt="0"/>
      <dgm:spPr/>
    </dgm:pt>
    <dgm:pt modelId="{E5DA53C9-C84B-43E6-9EF7-2C6342AD8F53}" type="pres">
      <dgm:prSet presAssocID="{0146F36F-0CF0-4E4C-8AF4-613626FABF1E}" presName="LShape" presStyleLbl="alignNode1" presStyleIdx="0" presStyleCnt="7"/>
      <dgm:spPr/>
    </dgm:pt>
    <dgm:pt modelId="{CCFCCCBF-B4A5-47B1-A829-81E497B8AD47}" type="pres">
      <dgm:prSet presAssocID="{0146F36F-0CF0-4E4C-8AF4-613626FABF1E}" presName="ParentText" presStyleLbl="revTx" presStyleIdx="0" presStyleCnt="4">
        <dgm:presLayoutVars>
          <dgm:chMax val="0"/>
          <dgm:chPref val="0"/>
          <dgm:bulletEnabled val="1"/>
        </dgm:presLayoutVars>
      </dgm:prSet>
      <dgm:spPr/>
    </dgm:pt>
    <dgm:pt modelId="{D4B0755D-A514-4A47-9C83-F41F5AA373AD}" type="pres">
      <dgm:prSet presAssocID="{0146F36F-0CF0-4E4C-8AF4-613626FABF1E}" presName="Triangle" presStyleLbl="alignNode1" presStyleIdx="1" presStyleCnt="7"/>
      <dgm:spPr/>
    </dgm:pt>
    <dgm:pt modelId="{309B1698-280E-432F-AF8F-119057EEF399}" type="pres">
      <dgm:prSet presAssocID="{E7AE5709-C764-4F49-A948-578565AAB5C3}" presName="sibTrans" presStyleCnt="0"/>
      <dgm:spPr/>
    </dgm:pt>
    <dgm:pt modelId="{F64161B7-8CFB-417E-BD29-C84BCC55B747}" type="pres">
      <dgm:prSet presAssocID="{E7AE5709-C764-4F49-A948-578565AAB5C3}" presName="space" presStyleCnt="0"/>
      <dgm:spPr/>
    </dgm:pt>
    <dgm:pt modelId="{37810AC6-7EE5-4B0D-9A39-81ECDD3E422A}" type="pres">
      <dgm:prSet presAssocID="{2A30E756-CE69-46DF-8DB7-F80118222D24}" presName="composite" presStyleCnt="0"/>
      <dgm:spPr/>
    </dgm:pt>
    <dgm:pt modelId="{FA913C48-3B55-4C97-9CA5-B1F509B1F56C}" type="pres">
      <dgm:prSet presAssocID="{2A30E756-CE69-46DF-8DB7-F80118222D24}" presName="LShape" presStyleLbl="alignNode1" presStyleIdx="2" presStyleCnt="7"/>
      <dgm:spPr/>
    </dgm:pt>
    <dgm:pt modelId="{5556B973-54DB-44B2-90F6-E79E916A08FB}" type="pres">
      <dgm:prSet presAssocID="{2A30E756-CE69-46DF-8DB7-F80118222D24}" presName="ParentText" presStyleLbl="revTx" presStyleIdx="1" presStyleCnt="4" custLinFactNeighborX="431" custLinFactNeighborY="492">
        <dgm:presLayoutVars>
          <dgm:chMax val="0"/>
          <dgm:chPref val="0"/>
          <dgm:bulletEnabled val="1"/>
        </dgm:presLayoutVars>
      </dgm:prSet>
      <dgm:spPr/>
    </dgm:pt>
    <dgm:pt modelId="{260190AB-206F-4473-B909-6C17633A5F16}" type="pres">
      <dgm:prSet presAssocID="{2A30E756-CE69-46DF-8DB7-F80118222D24}" presName="Triangle" presStyleLbl="alignNode1" presStyleIdx="3" presStyleCnt="7"/>
      <dgm:spPr/>
    </dgm:pt>
    <dgm:pt modelId="{402FB888-6B01-4DF9-AFD6-BB04089A275E}" type="pres">
      <dgm:prSet presAssocID="{45DAA439-9607-42A4-8300-54EB0B7171D0}" presName="sibTrans" presStyleCnt="0"/>
      <dgm:spPr/>
    </dgm:pt>
    <dgm:pt modelId="{C1992FD5-7AE7-4693-A25F-394CE1149E8C}" type="pres">
      <dgm:prSet presAssocID="{45DAA439-9607-42A4-8300-54EB0B7171D0}" presName="space" presStyleCnt="0"/>
      <dgm:spPr/>
    </dgm:pt>
    <dgm:pt modelId="{6C40C0D4-5462-427E-9F35-D7BF5A01F2F2}" type="pres">
      <dgm:prSet presAssocID="{C539D3D7-EBA3-438B-AB6F-66C0627F2521}" presName="composite" presStyleCnt="0"/>
      <dgm:spPr/>
    </dgm:pt>
    <dgm:pt modelId="{4464FCB8-3502-42B7-809E-1CBFB1B40660}" type="pres">
      <dgm:prSet presAssocID="{C539D3D7-EBA3-438B-AB6F-66C0627F2521}" presName="LShape" presStyleLbl="alignNode1" presStyleIdx="4" presStyleCnt="7"/>
      <dgm:spPr/>
    </dgm:pt>
    <dgm:pt modelId="{E22465AD-2024-42C3-901B-F41BDD5E250D}" type="pres">
      <dgm:prSet presAssocID="{C539D3D7-EBA3-438B-AB6F-66C0627F2521}" presName="ParentText" presStyleLbl="revTx" presStyleIdx="2" presStyleCnt="4" custLinFactNeighborX="431" custLinFactNeighborY="492">
        <dgm:presLayoutVars>
          <dgm:chMax val="0"/>
          <dgm:chPref val="0"/>
          <dgm:bulletEnabled val="1"/>
        </dgm:presLayoutVars>
      </dgm:prSet>
      <dgm:spPr/>
    </dgm:pt>
    <dgm:pt modelId="{8FCE0B3A-6980-4849-8F8E-71E30CBBF1F3}" type="pres">
      <dgm:prSet presAssocID="{C539D3D7-EBA3-438B-AB6F-66C0627F2521}" presName="Triangle" presStyleLbl="alignNode1" presStyleIdx="5" presStyleCnt="7"/>
      <dgm:spPr/>
    </dgm:pt>
    <dgm:pt modelId="{5D4706DB-0DCE-4704-AE5F-CCF4236F3929}" type="pres">
      <dgm:prSet presAssocID="{0FD3432A-A9B9-47C9-A157-B5D97DB02B99}" presName="sibTrans" presStyleCnt="0"/>
      <dgm:spPr/>
    </dgm:pt>
    <dgm:pt modelId="{96FEF22A-F4DC-40FD-B08B-BFCC397682EE}" type="pres">
      <dgm:prSet presAssocID="{0FD3432A-A9B9-47C9-A157-B5D97DB02B99}" presName="space" presStyleCnt="0"/>
      <dgm:spPr/>
    </dgm:pt>
    <dgm:pt modelId="{E2BB4D81-C212-4C69-9873-B71C093A0DA9}" type="pres">
      <dgm:prSet presAssocID="{66577549-301F-49D8-86D7-8DBE44C99E91}" presName="composite" presStyleCnt="0"/>
      <dgm:spPr/>
    </dgm:pt>
    <dgm:pt modelId="{620242D7-01A6-4389-B052-7BA849CC4DBF}" type="pres">
      <dgm:prSet presAssocID="{66577549-301F-49D8-86D7-8DBE44C99E91}" presName="LShape" presStyleLbl="alignNode1" presStyleIdx="6" presStyleCnt="7"/>
      <dgm:spPr/>
    </dgm:pt>
    <dgm:pt modelId="{368A7EB8-310C-439C-9AC8-375E44754743}" type="pres">
      <dgm:prSet presAssocID="{66577549-301F-49D8-86D7-8DBE44C99E91}" presName="ParentText" presStyleLbl="revTx" presStyleIdx="3" presStyleCnt="4" custScaleY="136886" custLinFactNeighborY="18696">
        <dgm:presLayoutVars>
          <dgm:chMax val="0"/>
          <dgm:chPref val="0"/>
          <dgm:bulletEnabled val="1"/>
        </dgm:presLayoutVars>
      </dgm:prSet>
      <dgm:spPr/>
    </dgm:pt>
  </dgm:ptLst>
  <dgm:cxnLst>
    <dgm:cxn modelId="{E4C80208-A2B9-4370-B179-DFA27F4CD87A}" srcId="{5AE9B1B6-E1F4-474D-B1FB-B959D9009889}" destId="{2A30E756-CE69-46DF-8DB7-F80118222D24}" srcOrd="1" destOrd="0" parTransId="{4CDD3B5E-EB9F-4CF6-A84E-48F9F65ABC00}" sibTransId="{45DAA439-9607-42A4-8300-54EB0B7171D0}"/>
    <dgm:cxn modelId="{5BCCDD0C-44C8-48DC-A784-1AB2DF0CE276}" srcId="{2A30E756-CE69-46DF-8DB7-F80118222D24}" destId="{CA10B9F0-092F-47B5-9543-A7EA69E1F697}" srcOrd="1" destOrd="0" parTransId="{F78F7117-527E-4306-B869-7DC2DAFA9681}" sibTransId="{5FCE2A28-5721-4C5A-A846-C3FF7A6355ED}"/>
    <dgm:cxn modelId="{ABBF370F-60B8-4333-ACB0-D0BF5E32BDE4}" srcId="{0146F36F-0CF0-4E4C-8AF4-613626FABF1E}" destId="{99A03D98-FD9E-4E8B-86F4-6F8305D8687F}" srcOrd="1" destOrd="0" parTransId="{0263BCA1-3D03-45C6-AA36-27AF8300364A}" sibTransId="{D5A02F74-A805-4641-8FBB-326166BB7A37}"/>
    <dgm:cxn modelId="{B9E7580F-73FD-4910-889B-6F70DDAE2F10}" type="presOf" srcId="{C4F94657-893E-4CEB-8D58-7F918F170C13}" destId="{368A7EB8-310C-439C-9AC8-375E44754743}" srcOrd="0" destOrd="4" presId="urn:microsoft.com/office/officeart/2009/3/layout/StepUpProcess"/>
    <dgm:cxn modelId="{8F967C11-21F3-4553-93A8-E5B826C82769}" srcId="{0146F36F-0CF0-4E4C-8AF4-613626FABF1E}" destId="{2FCF47EF-73B3-4625-8FF0-2807B62E2BD3}" srcOrd="3" destOrd="0" parTransId="{F70D1EAB-4A52-4863-9DA4-70163915EC12}" sibTransId="{11F8DEF6-5961-4159-8DE8-1300713570DD}"/>
    <dgm:cxn modelId="{031BA313-5050-4478-9635-F7D4E73D3095}" type="presOf" srcId="{CA10B9F0-092F-47B5-9543-A7EA69E1F697}" destId="{5556B973-54DB-44B2-90F6-E79E916A08FB}" srcOrd="0" destOrd="2" presId="urn:microsoft.com/office/officeart/2009/3/layout/StepUpProcess"/>
    <dgm:cxn modelId="{2A888514-FE70-4C55-81CD-4142A9E42B1A}" srcId="{66577549-301F-49D8-86D7-8DBE44C99E91}" destId="{57E8D22B-E27E-49FD-A1C0-FC46A80A25D4}" srcOrd="5" destOrd="0" parTransId="{4805541C-A94E-4C01-9FC9-77F1F0E13EB7}" sibTransId="{B2D924A4-D4E4-4ECA-807A-86A77C2B9CBE}"/>
    <dgm:cxn modelId="{3204721C-01E9-4CCB-A2A0-C718A36DBBE6}" type="presOf" srcId="{92E6D3FA-E616-4B7E-BD7C-387E2F49F106}" destId="{368A7EB8-310C-439C-9AC8-375E44754743}" srcOrd="0" destOrd="3" presId="urn:microsoft.com/office/officeart/2009/3/layout/StepUpProcess"/>
    <dgm:cxn modelId="{0039711D-33E0-419C-B1CC-BD03041129A3}" srcId="{2A30E756-CE69-46DF-8DB7-F80118222D24}" destId="{F4126D02-0D4F-44F5-A897-8F34E04A61DC}" srcOrd="3" destOrd="0" parTransId="{C1C62D67-9ADE-45EE-8600-1A2C3ABE6143}" sibTransId="{B567C295-5D4C-42CF-AF7A-B9055F67B33D}"/>
    <dgm:cxn modelId="{51353221-C6D2-428E-8F55-6F96CF5B0700}" srcId="{66577549-301F-49D8-86D7-8DBE44C99E91}" destId="{4C0D194E-93F6-4AB4-AECC-B7ED4B7DD2E5}" srcOrd="4" destOrd="0" parTransId="{49B148F1-33A7-4157-A8FE-ACEACE1644C0}" sibTransId="{2445D98C-4FAF-4372-9B6C-B1FB13435B36}"/>
    <dgm:cxn modelId="{15E2B523-AE49-4081-A81F-5EB0DE03AD04}" type="presOf" srcId="{041524F9-8495-42DD-A0E6-698280EB5F83}" destId="{CCFCCCBF-B4A5-47B1-A829-81E497B8AD47}" srcOrd="0" destOrd="3" presId="urn:microsoft.com/office/officeart/2009/3/layout/StepUpProcess"/>
    <dgm:cxn modelId="{35803224-F785-40FC-A39E-55B1E69FF1E9}" type="presOf" srcId="{5AE9B1B6-E1F4-474D-B1FB-B959D9009889}" destId="{097212DE-6A4C-4C8A-B91C-7B77598EE909}" srcOrd="0" destOrd="0" presId="urn:microsoft.com/office/officeart/2009/3/layout/StepUpProcess"/>
    <dgm:cxn modelId="{409C1325-D6E1-40DD-8621-BB8A598F7155}" type="presOf" srcId="{F573D65E-9F0C-41DF-BCDC-D6055A4AFABD}" destId="{CCFCCCBF-B4A5-47B1-A829-81E497B8AD47}" srcOrd="0" destOrd="1" presId="urn:microsoft.com/office/officeart/2009/3/layout/StepUpProcess"/>
    <dgm:cxn modelId="{42F06237-081D-4436-9402-48BA2C8C3885}" srcId="{66577549-301F-49D8-86D7-8DBE44C99E91}" destId="{92E6D3FA-E616-4B7E-BD7C-387E2F49F106}" srcOrd="2" destOrd="0" parTransId="{F063C1BF-A078-48C3-A977-39F932851548}" sibTransId="{866CD9E3-14D9-4A58-8981-03FC007EEB22}"/>
    <dgm:cxn modelId="{0E2B253F-8284-4375-9F79-58C414D2190B}" type="presOf" srcId="{C973E798-24BA-4F9C-982B-19E6B5642C4D}" destId="{CCFCCCBF-B4A5-47B1-A829-81E497B8AD47}" srcOrd="0" destOrd="6" presId="urn:microsoft.com/office/officeart/2009/3/layout/StepUpProcess"/>
    <dgm:cxn modelId="{90EFC35E-E7E9-4119-9553-129658BFB808}" type="presOf" srcId="{6149E9FC-68CF-402C-AA56-1DD5CBFD3A13}" destId="{368A7EB8-310C-439C-9AC8-375E44754743}" srcOrd="0" destOrd="1" presId="urn:microsoft.com/office/officeart/2009/3/layout/StepUpProcess"/>
    <dgm:cxn modelId="{5244BC42-0663-43EB-9D41-5CA1F9AFF504}" type="presOf" srcId="{4C0D194E-93F6-4AB4-AECC-B7ED4B7DD2E5}" destId="{368A7EB8-310C-439C-9AC8-375E44754743}" srcOrd="0" destOrd="5" presId="urn:microsoft.com/office/officeart/2009/3/layout/StepUpProcess"/>
    <dgm:cxn modelId="{60B80164-1FC7-4175-A51C-F66F884BB6CF}" srcId="{5AE9B1B6-E1F4-474D-B1FB-B959D9009889}" destId="{C539D3D7-EBA3-438B-AB6F-66C0627F2521}" srcOrd="2" destOrd="0" parTransId="{9D61AAAA-C93A-444F-8E1C-977785DE8393}" sibTransId="{0FD3432A-A9B9-47C9-A157-B5D97DB02B99}"/>
    <dgm:cxn modelId="{EE795F46-E233-41BF-A70C-FF1CF4D621D6}" type="presOf" srcId="{FAF8D297-843A-46B4-85C0-302BF92DDFBB}" destId="{E22465AD-2024-42C3-901B-F41BDD5E250D}" srcOrd="0" destOrd="1" presId="urn:microsoft.com/office/officeart/2009/3/layout/StepUpProcess"/>
    <dgm:cxn modelId="{C4080868-579C-4B85-8D4A-BF94A746B818}" srcId="{66577549-301F-49D8-86D7-8DBE44C99E91}" destId="{6149E9FC-68CF-402C-AA56-1DD5CBFD3A13}" srcOrd="0" destOrd="0" parTransId="{E9DDD393-2CE8-4FC2-8437-F0457C427681}" sibTransId="{43D01AFA-A622-4D30-BCD4-B09C40D8F75C}"/>
    <dgm:cxn modelId="{ED585569-3850-44F9-99BF-B7EF1C9423F6}" srcId="{0146F36F-0CF0-4E4C-8AF4-613626FABF1E}" destId="{00CD1049-1DC2-41F5-A9F8-D28AD8CC71E6}" srcOrd="6" destOrd="0" parTransId="{076C5BD3-E621-4C0A-A42A-6F1DF74E259A}" sibTransId="{1E64545E-CE61-446C-8055-B97842D2D090}"/>
    <dgm:cxn modelId="{5B93F94C-88C2-4FC8-BD6F-DA918B06BB99}" srcId="{2A30E756-CE69-46DF-8DB7-F80118222D24}" destId="{BD9FA69E-ADA9-4286-ABDB-65F1D1BDB15B}" srcOrd="0" destOrd="0" parTransId="{3BAEEE0E-1A5E-4BE3-9FDD-ADA57FAE8C58}" sibTransId="{C9141A08-4A3D-450F-A4F5-13674D7E5BC1}"/>
    <dgm:cxn modelId="{7A165E6E-A91E-4F00-8C5D-7C1CEBC8D47A}" type="presOf" srcId="{F4126D02-0D4F-44F5-A897-8F34E04A61DC}" destId="{5556B973-54DB-44B2-90F6-E79E916A08FB}" srcOrd="0" destOrd="4" presId="urn:microsoft.com/office/officeart/2009/3/layout/StepUpProcess"/>
    <dgm:cxn modelId="{ADEE9C6E-5C04-4BA2-AA9D-382A64B86651}" type="presOf" srcId="{D87DBCCD-7FBA-467E-9642-DB03354F23DF}" destId="{5556B973-54DB-44B2-90F6-E79E916A08FB}" srcOrd="0" destOrd="3" presId="urn:microsoft.com/office/officeart/2009/3/layout/StepUpProcess"/>
    <dgm:cxn modelId="{14A6A652-BD77-404E-9FBC-6A2A5E5B67C4}" type="presOf" srcId="{F8713789-27E7-43EB-B9DE-FF7164C42FAB}" destId="{CCFCCCBF-B4A5-47B1-A829-81E497B8AD47}" srcOrd="0" destOrd="5" presId="urn:microsoft.com/office/officeart/2009/3/layout/StepUpProcess"/>
    <dgm:cxn modelId="{556B9977-8A58-4475-8D3C-9AD6AEF6B0ED}" srcId="{66577549-301F-49D8-86D7-8DBE44C99E91}" destId="{A695158B-B35E-4EEA-BAC6-06D375C7CFA7}" srcOrd="1" destOrd="0" parTransId="{4BB208DB-8D7C-4591-9AE6-2425CFD09110}" sibTransId="{EA6C9F74-3DCD-41AF-A82E-7630C3F46DB5}"/>
    <dgm:cxn modelId="{B9D56B7B-5070-4E47-A035-6A955BAB3EA0}" type="presOf" srcId="{99A03D98-FD9E-4E8B-86F4-6F8305D8687F}" destId="{CCFCCCBF-B4A5-47B1-A829-81E497B8AD47}" srcOrd="0" destOrd="2" presId="urn:microsoft.com/office/officeart/2009/3/layout/StepUpProcess"/>
    <dgm:cxn modelId="{294DEE7E-01CA-48C2-9B4C-DCBEDE8AD6DD}" srcId="{0146F36F-0CF0-4E4C-8AF4-613626FABF1E}" destId="{F8713789-27E7-43EB-B9DE-FF7164C42FAB}" srcOrd="4" destOrd="0" parTransId="{4228E266-B577-4737-8B07-22D9BB8DD316}" sibTransId="{419C8A08-F56B-41E0-97C6-55DBA8964261}"/>
    <dgm:cxn modelId="{9552C787-B4E4-4477-8F4C-34E9FAE2FBFE}" type="presOf" srcId="{2A30E756-CE69-46DF-8DB7-F80118222D24}" destId="{5556B973-54DB-44B2-90F6-E79E916A08FB}" srcOrd="0" destOrd="0" presId="urn:microsoft.com/office/officeart/2009/3/layout/StepUpProcess"/>
    <dgm:cxn modelId="{261F268B-181A-4791-94A6-F533D1D40900}" type="presOf" srcId="{0146F36F-0CF0-4E4C-8AF4-613626FABF1E}" destId="{CCFCCCBF-B4A5-47B1-A829-81E497B8AD47}" srcOrd="0" destOrd="0" presId="urn:microsoft.com/office/officeart/2009/3/layout/StepUpProcess"/>
    <dgm:cxn modelId="{B892388E-4746-4E10-A2D4-C04B7C32E430}" srcId="{2A30E756-CE69-46DF-8DB7-F80118222D24}" destId="{D87DBCCD-7FBA-467E-9642-DB03354F23DF}" srcOrd="2" destOrd="0" parTransId="{02E177CF-5A4A-42B9-AA96-EEE42471BDF8}" sibTransId="{424579FE-F299-476F-8187-2DD01B8DEE9B}"/>
    <dgm:cxn modelId="{72502F9B-CEA2-4CE9-8647-D057EEFC4E89}" type="presOf" srcId="{66577549-301F-49D8-86D7-8DBE44C99E91}" destId="{368A7EB8-310C-439C-9AC8-375E44754743}" srcOrd="0" destOrd="0" presId="urn:microsoft.com/office/officeart/2009/3/layout/StepUpProcess"/>
    <dgm:cxn modelId="{7FF953A1-A064-4470-B0F8-E90106C40103}" type="presOf" srcId="{A695158B-B35E-4EEA-BAC6-06D375C7CFA7}" destId="{368A7EB8-310C-439C-9AC8-375E44754743}" srcOrd="0" destOrd="2" presId="urn:microsoft.com/office/officeart/2009/3/layout/StepUpProcess"/>
    <dgm:cxn modelId="{79F5BCA6-742B-41EC-833C-CBDFF69BE625}" type="presOf" srcId="{2FCF47EF-73B3-4625-8FF0-2807B62E2BD3}" destId="{CCFCCCBF-B4A5-47B1-A829-81E497B8AD47}" srcOrd="0" destOrd="4" presId="urn:microsoft.com/office/officeart/2009/3/layout/StepUpProcess"/>
    <dgm:cxn modelId="{065069AD-1A2C-4544-9814-13D7D9621A4A}" srcId="{C539D3D7-EBA3-438B-AB6F-66C0627F2521}" destId="{F2BC08E7-DDEB-499C-BB7C-605FF677518F}" srcOrd="2" destOrd="0" parTransId="{CA1FC53E-9976-4024-8745-F03A1E90773E}" sibTransId="{E03BD52E-D89F-4FFC-BA33-CBB8C2E1780B}"/>
    <dgm:cxn modelId="{AE9EB8B6-74B5-461A-B8DF-6352421BE46C}" srcId="{C539D3D7-EBA3-438B-AB6F-66C0627F2521}" destId="{AE601040-89D1-45F8-BFA0-B821C30E47BB}" srcOrd="1" destOrd="0" parTransId="{822C0FA7-4733-4217-8D44-6F1163C56BBF}" sibTransId="{36735393-C413-41AF-84C3-18A68A62B065}"/>
    <dgm:cxn modelId="{57A597B7-0F4E-48FA-AC29-4CAA4C8B7141}" type="presOf" srcId="{57E8D22B-E27E-49FD-A1C0-FC46A80A25D4}" destId="{368A7EB8-310C-439C-9AC8-375E44754743}" srcOrd="0" destOrd="6" presId="urn:microsoft.com/office/officeart/2009/3/layout/StepUpProcess"/>
    <dgm:cxn modelId="{8525C6BF-206A-4DB2-81AA-EA2D2B069F08}" type="presOf" srcId="{00CD1049-1DC2-41F5-A9F8-D28AD8CC71E6}" destId="{CCFCCCBF-B4A5-47B1-A829-81E497B8AD47}" srcOrd="0" destOrd="7" presId="urn:microsoft.com/office/officeart/2009/3/layout/StepUpProcess"/>
    <dgm:cxn modelId="{E56966CB-7A00-4840-8136-E7F3D3F90383}" srcId="{0146F36F-0CF0-4E4C-8AF4-613626FABF1E}" destId="{F573D65E-9F0C-41DF-BCDC-D6055A4AFABD}" srcOrd="0" destOrd="0" parTransId="{AE81DE2F-2A8C-4C4B-90F4-E1B59C416411}" sibTransId="{347CC5D2-DC80-4DDF-A796-2BEE68BCE4A5}"/>
    <dgm:cxn modelId="{46EA79CF-5529-4663-9B7F-4006F9028CF2}" type="presOf" srcId="{F2BC08E7-DDEB-499C-BB7C-605FF677518F}" destId="{E22465AD-2024-42C3-901B-F41BDD5E250D}" srcOrd="0" destOrd="3" presId="urn:microsoft.com/office/officeart/2009/3/layout/StepUpProcess"/>
    <dgm:cxn modelId="{92B3D9D2-7F2B-47A3-9BE2-2288103DA0CF}" srcId="{0146F36F-0CF0-4E4C-8AF4-613626FABF1E}" destId="{C973E798-24BA-4F9C-982B-19E6B5642C4D}" srcOrd="5" destOrd="0" parTransId="{4ED48AB4-97F0-42D9-972B-7BE24773DE0F}" sibTransId="{DEDD134C-4A8F-4732-9F6E-E8B5507F91DD}"/>
    <dgm:cxn modelId="{7462B6DC-6BCC-446C-985A-8181AE9559D4}" type="presOf" srcId="{BD9FA69E-ADA9-4286-ABDB-65F1D1BDB15B}" destId="{5556B973-54DB-44B2-90F6-E79E916A08FB}" srcOrd="0" destOrd="1" presId="urn:microsoft.com/office/officeart/2009/3/layout/StepUpProcess"/>
    <dgm:cxn modelId="{C2CA82DF-CAC9-4A71-80D7-5876AF7FB684}" srcId="{66577549-301F-49D8-86D7-8DBE44C99E91}" destId="{C4F94657-893E-4CEB-8D58-7F918F170C13}" srcOrd="3" destOrd="0" parTransId="{B20D3F15-BB80-4D0E-8251-AECB50D2A6DD}" sibTransId="{D0185DE8-F9A2-4C7E-8E1D-E391033F6DD6}"/>
    <dgm:cxn modelId="{27FF94E6-777E-4824-8A60-28D1392021BE}" type="presOf" srcId="{AE601040-89D1-45F8-BFA0-B821C30E47BB}" destId="{E22465AD-2024-42C3-901B-F41BDD5E250D}" srcOrd="0" destOrd="2" presId="urn:microsoft.com/office/officeart/2009/3/layout/StepUpProcess"/>
    <dgm:cxn modelId="{41E117F5-B875-43E1-9982-74A335172435}" type="presOf" srcId="{C539D3D7-EBA3-438B-AB6F-66C0627F2521}" destId="{E22465AD-2024-42C3-901B-F41BDD5E250D}" srcOrd="0" destOrd="0" presId="urn:microsoft.com/office/officeart/2009/3/layout/StepUpProcess"/>
    <dgm:cxn modelId="{717B8EF6-CBC0-4BAE-BC03-A146CA2BC3C7}" srcId="{5AE9B1B6-E1F4-474D-B1FB-B959D9009889}" destId="{0146F36F-0CF0-4E4C-8AF4-613626FABF1E}" srcOrd="0" destOrd="0" parTransId="{A02979BE-77A7-4D4D-AE52-CBAD528EF118}" sibTransId="{E7AE5709-C764-4F49-A948-578565AAB5C3}"/>
    <dgm:cxn modelId="{9ACAEEF6-ECD9-40FF-A17C-BF2D1527B2AA}" srcId="{C539D3D7-EBA3-438B-AB6F-66C0627F2521}" destId="{FAF8D297-843A-46B4-85C0-302BF92DDFBB}" srcOrd="0" destOrd="0" parTransId="{97E81342-9EAB-41DB-BF38-11BDEF3F6537}" sibTransId="{3BE6E7D3-5D0E-4254-B8F8-89C4D84F63E7}"/>
    <dgm:cxn modelId="{F5C889F7-54A4-49CA-BDA3-ABF006A60763}" srcId="{0146F36F-0CF0-4E4C-8AF4-613626FABF1E}" destId="{041524F9-8495-42DD-A0E6-698280EB5F83}" srcOrd="2" destOrd="0" parTransId="{A9F1052C-DC94-4657-9FD2-DEE730EBF685}" sibTransId="{BE31829B-FE4D-4281-B6E5-2602D4B71C6E}"/>
    <dgm:cxn modelId="{13364DFA-4F4A-4DBB-A81F-2F27D34C3E81}" srcId="{5AE9B1B6-E1F4-474D-B1FB-B959D9009889}" destId="{66577549-301F-49D8-86D7-8DBE44C99E91}" srcOrd="3" destOrd="0" parTransId="{6FAC99D5-F6E7-4457-A56D-B09707EA4785}" sibTransId="{299826FF-DAD8-4995-88FD-A8FB27B88683}"/>
    <dgm:cxn modelId="{C5628C87-8579-4B7C-8A2E-F49E86C737B4}" type="presParOf" srcId="{097212DE-6A4C-4C8A-B91C-7B77598EE909}" destId="{866B76E4-ECC6-4396-A1F3-CF7A05FB639D}" srcOrd="0" destOrd="0" presId="urn:microsoft.com/office/officeart/2009/3/layout/StepUpProcess"/>
    <dgm:cxn modelId="{7EC8CD24-00C9-4B34-BBEE-2398ABE4F05E}" type="presParOf" srcId="{866B76E4-ECC6-4396-A1F3-CF7A05FB639D}" destId="{E5DA53C9-C84B-43E6-9EF7-2C6342AD8F53}" srcOrd="0" destOrd="0" presId="urn:microsoft.com/office/officeart/2009/3/layout/StepUpProcess"/>
    <dgm:cxn modelId="{B32A99CA-38A1-4DD7-9B21-213C01056D3D}" type="presParOf" srcId="{866B76E4-ECC6-4396-A1F3-CF7A05FB639D}" destId="{CCFCCCBF-B4A5-47B1-A829-81E497B8AD47}" srcOrd="1" destOrd="0" presId="urn:microsoft.com/office/officeart/2009/3/layout/StepUpProcess"/>
    <dgm:cxn modelId="{0D79833B-6D7D-43A3-9989-80751E3BAB36}" type="presParOf" srcId="{866B76E4-ECC6-4396-A1F3-CF7A05FB639D}" destId="{D4B0755D-A514-4A47-9C83-F41F5AA373AD}" srcOrd="2" destOrd="0" presId="urn:microsoft.com/office/officeart/2009/3/layout/StepUpProcess"/>
    <dgm:cxn modelId="{608F48F9-DA4B-482A-B07D-03322B6D17E2}" type="presParOf" srcId="{097212DE-6A4C-4C8A-B91C-7B77598EE909}" destId="{309B1698-280E-432F-AF8F-119057EEF399}" srcOrd="1" destOrd="0" presId="urn:microsoft.com/office/officeart/2009/3/layout/StepUpProcess"/>
    <dgm:cxn modelId="{70368AA8-F4A2-45A8-B040-20EF090469B9}" type="presParOf" srcId="{309B1698-280E-432F-AF8F-119057EEF399}" destId="{F64161B7-8CFB-417E-BD29-C84BCC55B747}" srcOrd="0" destOrd="0" presId="urn:microsoft.com/office/officeart/2009/3/layout/StepUpProcess"/>
    <dgm:cxn modelId="{ED35C7B3-40BD-4119-B14D-BAD825B17D63}" type="presParOf" srcId="{097212DE-6A4C-4C8A-B91C-7B77598EE909}" destId="{37810AC6-7EE5-4B0D-9A39-81ECDD3E422A}" srcOrd="2" destOrd="0" presId="urn:microsoft.com/office/officeart/2009/3/layout/StepUpProcess"/>
    <dgm:cxn modelId="{D00442A2-46B6-4A95-A97F-C92043D0D4BB}" type="presParOf" srcId="{37810AC6-7EE5-4B0D-9A39-81ECDD3E422A}" destId="{FA913C48-3B55-4C97-9CA5-B1F509B1F56C}" srcOrd="0" destOrd="0" presId="urn:microsoft.com/office/officeart/2009/3/layout/StepUpProcess"/>
    <dgm:cxn modelId="{65F4B81D-EE42-4BEE-809E-8CC84618AFA1}" type="presParOf" srcId="{37810AC6-7EE5-4B0D-9A39-81ECDD3E422A}" destId="{5556B973-54DB-44B2-90F6-E79E916A08FB}" srcOrd="1" destOrd="0" presId="urn:microsoft.com/office/officeart/2009/3/layout/StepUpProcess"/>
    <dgm:cxn modelId="{0F3BE91F-CAF8-49A7-95C4-7E785831F760}" type="presParOf" srcId="{37810AC6-7EE5-4B0D-9A39-81ECDD3E422A}" destId="{260190AB-206F-4473-B909-6C17633A5F16}" srcOrd="2" destOrd="0" presId="urn:microsoft.com/office/officeart/2009/3/layout/StepUpProcess"/>
    <dgm:cxn modelId="{66A21677-4D9E-4C43-92A4-64AEE581EACD}" type="presParOf" srcId="{097212DE-6A4C-4C8A-B91C-7B77598EE909}" destId="{402FB888-6B01-4DF9-AFD6-BB04089A275E}" srcOrd="3" destOrd="0" presId="urn:microsoft.com/office/officeart/2009/3/layout/StepUpProcess"/>
    <dgm:cxn modelId="{72CF0048-FD98-42C0-9E79-93E53578D426}" type="presParOf" srcId="{402FB888-6B01-4DF9-AFD6-BB04089A275E}" destId="{C1992FD5-7AE7-4693-A25F-394CE1149E8C}" srcOrd="0" destOrd="0" presId="urn:microsoft.com/office/officeart/2009/3/layout/StepUpProcess"/>
    <dgm:cxn modelId="{0CEC0732-5F70-438E-92C7-C93D72E50D01}" type="presParOf" srcId="{097212DE-6A4C-4C8A-B91C-7B77598EE909}" destId="{6C40C0D4-5462-427E-9F35-D7BF5A01F2F2}" srcOrd="4" destOrd="0" presId="urn:microsoft.com/office/officeart/2009/3/layout/StepUpProcess"/>
    <dgm:cxn modelId="{4A2E7C2E-426B-493A-9B82-D939A9EB33C2}" type="presParOf" srcId="{6C40C0D4-5462-427E-9F35-D7BF5A01F2F2}" destId="{4464FCB8-3502-42B7-809E-1CBFB1B40660}" srcOrd="0" destOrd="0" presId="urn:microsoft.com/office/officeart/2009/3/layout/StepUpProcess"/>
    <dgm:cxn modelId="{85E1DF46-D14A-417C-A5BF-F77699B4AFEA}" type="presParOf" srcId="{6C40C0D4-5462-427E-9F35-D7BF5A01F2F2}" destId="{E22465AD-2024-42C3-901B-F41BDD5E250D}" srcOrd="1" destOrd="0" presId="urn:microsoft.com/office/officeart/2009/3/layout/StepUpProcess"/>
    <dgm:cxn modelId="{F872D18C-9C6D-4FF7-9E55-63D0E883F2D9}" type="presParOf" srcId="{6C40C0D4-5462-427E-9F35-D7BF5A01F2F2}" destId="{8FCE0B3A-6980-4849-8F8E-71E30CBBF1F3}" srcOrd="2" destOrd="0" presId="urn:microsoft.com/office/officeart/2009/3/layout/StepUpProcess"/>
    <dgm:cxn modelId="{21AAA682-5246-40FE-9ECA-E6FB21D3A72A}" type="presParOf" srcId="{097212DE-6A4C-4C8A-B91C-7B77598EE909}" destId="{5D4706DB-0DCE-4704-AE5F-CCF4236F3929}" srcOrd="5" destOrd="0" presId="urn:microsoft.com/office/officeart/2009/3/layout/StepUpProcess"/>
    <dgm:cxn modelId="{1EF27D01-FA58-4F0A-A09B-97D210F94314}" type="presParOf" srcId="{5D4706DB-0DCE-4704-AE5F-CCF4236F3929}" destId="{96FEF22A-F4DC-40FD-B08B-BFCC397682EE}" srcOrd="0" destOrd="0" presId="urn:microsoft.com/office/officeart/2009/3/layout/StepUpProcess"/>
    <dgm:cxn modelId="{03C986F4-2158-421A-94DD-530F8BBF0C29}" type="presParOf" srcId="{097212DE-6A4C-4C8A-B91C-7B77598EE909}" destId="{E2BB4D81-C212-4C69-9873-B71C093A0DA9}" srcOrd="6" destOrd="0" presId="urn:microsoft.com/office/officeart/2009/3/layout/StepUpProcess"/>
    <dgm:cxn modelId="{1CED5933-E9E6-4881-8A1A-A34AEECE21D8}" type="presParOf" srcId="{E2BB4D81-C212-4C69-9873-B71C093A0DA9}" destId="{620242D7-01A6-4389-B052-7BA849CC4DBF}" srcOrd="0" destOrd="0" presId="urn:microsoft.com/office/officeart/2009/3/layout/StepUpProcess"/>
    <dgm:cxn modelId="{8E5D04F3-2665-4F18-B85E-57344C55907D}" type="presParOf" srcId="{E2BB4D81-C212-4C69-9873-B71C093A0DA9}" destId="{368A7EB8-310C-439C-9AC8-375E44754743}" srcOrd="1" destOrd="0" presId="urn:microsoft.com/office/officeart/2009/3/layout/StepUpProcess"/>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4273E-378C-4FD1-8765-4E08204D164F}">
      <dsp:nvSpPr>
        <dsp:cNvPr id="0" name=""/>
        <dsp:cNvSpPr/>
      </dsp:nvSpPr>
      <dsp:spPr>
        <a:xfrm>
          <a:off x="0" y="12633"/>
          <a:ext cx="11250270" cy="579686"/>
        </a:xfrm>
        <a:prstGeom prst="rightArrow">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F0214B1-16F0-4271-9358-5B4A94611C7B}">
      <dsp:nvSpPr>
        <dsp:cNvPr id="0" name=""/>
        <dsp:cNvSpPr/>
      </dsp:nvSpPr>
      <dsp:spPr>
        <a:xfrm>
          <a:off x="9245853" y="629743"/>
          <a:ext cx="1163205"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1" indent="0" algn="l" defTabSz="488950">
            <a:lnSpc>
              <a:spcPct val="90000"/>
            </a:lnSpc>
            <a:spcBef>
              <a:spcPct val="0"/>
            </a:spcBef>
            <a:spcAft>
              <a:spcPct val="15000"/>
            </a:spcAft>
            <a:buFont typeface="+mj-lt"/>
            <a:buNone/>
          </a:pPr>
          <a:r>
            <a:rPr lang="el-GR" sz="1100" kern="1200" dirty="0"/>
            <a:t>7. Το υποσύστημα που εκτελεί την παροχή πληροφόρησης και δημιουργία αναφορών</a:t>
          </a:r>
          <a:endParaRPr lang="en-GB" sz="1100" kern="1200" dirty="0"/>
        </a:p>
      </dsp:txBody>
      <dsp:txXfrm>
        <a:off x="9245853" y="629743"/>
        <a:ext cx="1163205" cy="1403528"/>
      </dsp:txXfrm>
    </dsp:sp>
    <dsp:sp modelId="{FFCCCB85-D047-4E5D-BAD2-E2F0A44A02D4}">
      <dsp:nvSpPr>
        <dsp:cNvPr id="0" name=""/>
        <dsp:cNvSpPr/>
      </dsp:nvSpPr>
      <dsp:spPr>
        <a:xfrm>
          <a:off x="9493941"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endParaRPr lang="el-GR" sz="1200" kern="1200" dirty="0"/>
        </a:p>
      </dsp:txBody>
      <dsp:txXfrm>
        <a:off x="9493941" y="311681"/>
        <a:ext cx="1163205" cy="576000"/>
      </dsp:txXfrm>
    </dsp:sp>
    <dsp:sp modelId="{85DB4486-A708-4635-9241-7DE71091C347}">
      <dsp:nvSpPr>
        <dsp:cNvPr id="0" name=""/>
        <dsp:cNvSpPr/>
      </dsp:nvSpPr>
      <dsp:spPr>
        <a:xfrm>
          <a:off x="7850006" y="629743"/>
          <a:ext cx="1163205"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1" indent="0" algn="l" defTabSz="488950">
            <a:lnSpc>
              <a:spcPct val="90000"/>
            </a:lnSpc>
            <a:spcBef>
              <a:spcPct val="0"/>
            </a:spcBef>
            <a:spcAft>
              <a:spcPct val="15000"/>
            </a:spcAft>
            <a:buFont typeface="+mj-lt"/>
            <a:buNone/>
          </a:pPr>
          <a:r>
            <a:rPr lang="el-GR" sz="1100" kern="1200" dirty="0"/>
            <a:t>6. Το υποσύστημα που εκτελεί ανάθεση των δρομολογίων στους ανάδοχους και την πληροφόρηση τους σχετικά με τους μεταφερόμενους μαθητές.</a:t>
          </a:r>
        </a:p>
      </dsp:txBody>
      <dsp:txXfrm>
        <a:off x="7850006" y="629743"/>
        <a:ext cx="1163205" cy="1403528"/>
      </dsp:txXfrm>
    </dsp:sp>
    <dsp:sp modelId="{053A37EF-519E-47A3-90D1-A4417B23457F}">
      <dsp:nvSpPr>
        <dsp:cNvPr id="0" name=""/>
        <dsp:cNvSpPr/>
      </dsp:nvSpPr>
      <dsp:spPr>
        <a:xfrm>
          <a:off x="8098095"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endParaRPr lang="el-GR" sz="1200" kern="1200" dirty="0"/>
        </a:p>
      </dsp:txBody>
      <dsp:txXfrm>
        <a:off x="8098095" y="311681"/>
        <a:ext cx="1163205" cy="576000"/>
      </dsp:txXfrm>
    </dsp:sp>
    <dsp:sp modelId="{E697894B-85D6-4951-B36E-B1AC83AF20A7}">
      <dsp:nvSpPr>
        <dsp:cNvPr id="0" name=""/>
        <dsp:cNvSpPr/>
      </dsp:nvSpPr>
      <dsp:spPr>
        <a:xfrm>
          <a:off x="6454160" y="629743"/>
          <a:ext cx="1163205"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1" indent="0" algn="l" defTabSz="488950">
            <a:lnSpc>
              <a:spcPct val="90000"/>
            </a:lnSpc>
            <a:spcBef>
              <a:spcPct val="0"/>
            </a:spcBef>
            <a:spcAft>
              <a:spcPct val="15000"/>
            </a:spcAft>
            <a:buFont typeface="+mj-lt"/>
            <a:buNone/>
          </a:pPr>
          <a:r>
            <a:rPr lang="el-GR" sz="1100" kern="1200" dirty="0">
              <a:solidFill>
                <a:schemeClr val="tx1"/>
              </a:solidFill>
            </a:rPr>
            <a:t>5. Το υποσύστημα που εκτελεί την δημοπράτηση των δρομολογίων.</a:t>
          </a:r>
        </a:p>
      </dsp:txBody>
      <dsp:txXfrm>
        <a:off x="6454160" y="629743"/>
        <a:ext cx="1163205" cy="1403528"/>
      </dsp:txXfrm>
    </dsp:sp>
    <dsp:sp modelId="{90D234E4-4E07-4930-AE20-7C73CA822F48}">
      <dsp:nvSpPr>
        <dsp:cNvPr id="0" name=""/>
        <dsp:cNvSpPr/>
      </dsp:nvSpPr>
      <dsp:spPr>
        <a:xfrm>
          <a:off x="6702248"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endParaRPr lang="el-GR" sz="1200" kern="1200" dirty="0"/>
        </a:p>
      </dsp:txBody>
      <dsp:txXfrm>
        <a:off x="6702248" y="311681"/>
        <a:ext cx="1163205" cy="576000"/>
      </dsp:txXfrm>
    </dsp:sp>
    <dsp:sp modelId="{BC6C1A06-083B-4EF5-BF00-70737294FC0C}">
      <dsp:nvSpPr>
        <dsp:cNvPr id="0" name=""/>
        <dsp:cNvSpPr/>
      </dsp:nvSpPr>
      <dsp:spPr>
        <a:xfrm>
          <a:off x="5058313" y="629743"/>
          <a:ext cx="1163205"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1" indent="0" algn="l" defTabSz="488950">
            <a:lnSpc>
              <a:spcPct val="90000"/>
            </a:lnSpc>
            <a:spcBef>
              <a:spcPct val="0"/>
            </a:spcBef>
            <a:spcAft>
              <a:spcPct val="15000"/>
            </a:spcAft>
            <a:buFont typeface="+mj-lt"/>
            <a:buNone/>
          </a:pPr>
          <a:r>
            <a:rPr lang="el-GR" sz="1100" kern="1200" dirty="0">
              <a:solidFill>
                <a:srgbClr val="0070C0"/>
              </a:solidFill>
            </a:rPr>
            <a:t>4. Το υποσύστημα που εκτελεί την προκήρυξη των δρομολογίων.</a:t>
          </a:r>
          <a:br>
            <a:rPr lang="el-GR" sz="1100" kern="1200" dirty="0">
              <a:solidFill>
                <a:srgbClr val="0070C0"/>
              </a:solidFill>
            </a:rPr>
          </a:br>
          <a:r>
            <a:rPr lang="el-GR" sz="1100" kern="1200" dirty="0">
              <a:solidFill>
                <a:srgbClr val="0070C0"/>
              </a:solidFill>
            </a:rPr>
            <a:t>(ΕΣΗΔΗΣ)</a:t>
          </a:r>
        </a:p>
      </dsp:txBody>
      <dsp:txXfrm>
        <a:off x="5058313" y="629743"/>
        <a:ext cx="1163205" cy="1403528"/>
      </dsp:txXfrm>
    </dsp:sp>
    <dsp:sp modelId="{CBA05B79-761A-4749-A25F-DC57021305E4}">
      <dsp:nvSpPr>
        <dsp:cNvPr id="0" name=""/>
        <dsp:cNvSpPr/>
      </dsp:nvSpPr>
      <dsp:spPr>
        <a:xfrm>
          <a:off x="5306402"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endParaRPr lang="el-GR" sz="1200" b="1" kern="1200" dirty="0"/>
        </a:p>
      </dsp:txBody>
      <dsp:txXfrm>
        <a:off x="5306402" y="311681"/>
        <a:ext cx="1163205" cy="576000"/>
      </dsp:txXfrm>
    </dsp:sp>
    <dsp:sp modelId="{CB49481A-B7CF-4371-B102-CA307BD0DF05}">
      <dsp:nvSpPr>
        <dsp:cNvPr id="0" name=""/>
        <dsp:cNvSpPr/>
      </dsp:nvSpPr>
      <dsp:spPr>
        <a:xfrm>
          <a:off x="3453893" y="629743"/>
          <a:ext cx="1371779"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1" indent="0" algn="l" defTabSz="622300">
            <a:lnSpc>
              <a:spcPct val="90000"/>
            </a:lnSpc>
            <a:spcBef>
              <a:spcPct val="0"/>
            </a:spcBef>
            <a:spcAft>
              <a:spcPct val="15000"/>
            </a:spcAft>
            <a:buFont typeface="+mj-lt"/>
            <a:buNone/>
          </a:pPr>
          <a:r>
            <a:rPr lang="el-GR" sz="1400" b="1" kern="1200" dirty="0">
              <a:solidFill>
                <a:srgbClr val="C00000"/>
              </a:solidFill>
            </a:rPr>
            <a:t>3. Το υποσύστημα που εκτελεί την κοστολόγηση των δρομολογίων.</a:t>
          </a:r>
        </a:p>
      </dsp:txBody>
      <dsp:txXfrm>
        <a:off x="3453893" y="629743"/>
        <a:ext cx="1371779" cy="1403528"/>
      </dsp:txXfrm>
    </dsp:sp>
    <dsp:sp modelId="{4DD4E394-7B34-4A88-A8C8-A8925D8FECFC}">
      <dsp:nvSpPr>
        <dsp:cNvPr id="0" name=""/>
        <dsp:cNvSpPr/>
      </dsp:nvSpPr>
      <dsp:spPr>
        <a:xfrm>
          <a:off x="3806268"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endParaRPr lang="el-GR" sz="1200" kern="1200" dirty="0"/>
        </a:p>
      </dsp:txBody>
      <dsp:txXfrm>
        <a:off x="3806268" y="311681"/>
        <a:ext cx="1163205" cy="576000"/>
      </dsp:txXfrm>
    </dsp:sp>
    <dsp:sp modelId="{0DFE5ACA-EEF9-4C20-A363-25FF306CBC45}">
      <dsp:nvSpPr>
        <dsp:cNvPr id="0" name=""/>
        <dsp:cNvSpPr/>
      </dsp:nvSpPr>
      <dsp:spPr>
        <a:xfrm>
          <a:off x="2058046" y="629743"/>
          <a:ext cx="1163205"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mj-lt"/>
            <a:buNone/>
          </a:pPr>
          <a:r>
            <a:rPr lang="el-GR" sz="1100" kern="1200" dirty="0"/>
            <a:t>2. Το υποσύστημα που εκτελεί το σχεδιασμό των δρομολογίων.</a:t>
          </a:r>
        </a:p>
      </dsp:txBody>
      <dsp:txXfrm>
        <a:off x="2058046" y="629743"/>
        <a:ext cx="1163205" cy="1403528"/>
      </dsp:txXfrm>
    </dsp:sp>
    <dsp:sp modelId="{97D95936-33AD-4C58-8B87-C16121DC63E4}">
      <dsp:nvSpPr>
        <dsp:cNvPr id="0" name=""/>
        <dsp:cNvSpPr/>
      </dsp:nvSpPr>
      <dsp:spPr>
        <a:xfrm>
          <a:off x="2306135"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Font typeface="Wingdings" panose="05000000000000000000" pitchFamily="2" charset="2"/>
            <a:buNone/>
          </a:pPr>
          <a:endParaRPr lang="en-GB" sz="1200" kern="1200" dirty="0"/>
        </a:p>
      </dsp:txBody>
      <dsp:txXfrm>
        <a:off x="2306135" y="311681"/>
        <a:ext cx="1163205" cy="576000"/>
      </dsp:txXfrm>
    </dsp:sp>
    <dsp:sp modelId="{E7F35CC8-2F89-4E31-B052-FCCAA2DD601F}">
      <dsp:nvSpPr>
        <dsp:cNvPr id="0" name=""/>
        <dsp:cNvSpPr/>
      </dsp:nvSpPr>
      <dsp:spPr>
        <a:xfrm>
          <a:off x="662200" y="629743"/>
          <a:ext cx="1163205" cy="1403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Font typeface="+mj-lt"/>
            <a:buNone/>
          </a:pPr>
          <a:r>
            <a:rPr lang="el-GR" sz="1100" b="0" i="0" u="none" strike="noStrike" kern="1200" baseline="0" dirty="0"/>
            <a:t>1. Το υποσύστημα που δέχεται τα στοιχεία των μαθητών και των σχολείων και εκτελεί τους απαραίτητους ελέγχους</a:t>
          </a:r>
          <a:endParaRPr lang="en-GB" sz="1100" kern="1200" dirty="0"/>
        </a:p>
      </dsp:txBody>
      <dsp:txXfrm>
        <a:off x="662200" y="629743"/>
        <a:ext cx="1163205" cy="1403528"/>
      </dsp:txXfrm>
    </dsp:sp>
    <dsp:sp modelId="{E403F893-E05C-46B0-8CEF-617FFD89C122}">
      <dsp:nvSpPr>
        <dsp:cNvPr id="0" name=""/>
        <dsp:cNvSpPr/>
      </dsp:nvSpPr>
      <dsp:spPr>
        <a:xfrm>
          <a:off x="910288" y="311681"/>
          <a:ext cx="1163205"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l" defTabSz="533400">
            <a:lnSpc>
              <a:spcPct val="90000"/>
            </a:lnSpc>
            <a:spcBef>
              <a:spcPct val="0"/>
            </a:spcBef>
            <a:spcAft>
              <a:spcPct val="35000"/>
            </a:spcAft>
            <a:buNone/>
          </a:pPr>
          <a:endParaRPr lang="en-GB" sz="1200" kern="1200" dirty="0"/>
        </a:p>
      </dsp:txBody>
      <dsp:txXfrm>
        <a:off x="910288" y="311681"/>
        <a:ext cx="1163205"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7945A-18EC-4EC5-9E4A-480AB276CC7F}">
      <dsp:nvSpPr>
        <dsp:cNvPr id="0" name=""/>
        <dsp:cNvSpPr/>
      </dsp:nvSpPr>
      <dsp:spPr>
        <a:xfrm>
          <a:off x="-4037691" y="-619783"/>
          <a:ext cx="4811562" cy="4811562"/>
        </a:xfrm>
        <a:prstGeom prst="blockArc">
          <a:avLst>
            <a:gd name="adj1" fmla="val 18900000"/>
            <a:gd name="adj2" fmla="val 2700000"/>
            <a:gd name="adj3" fmla="val 44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A14272-E0EA-4529-8015-46237B93F1FE}">
      <dsp:nvSpPr>
        <dsp:cNvPr id="0" name=""/>
        <dsp:cNvSpPr/>
      </dsp:nvSpPr>
      <dsp:spPr>
        <a:xfrm>
          <a:off x="250845" y="162382"/>
          <a:ext cx="4964665"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dirty="0">
              <a:solidFill>
                <a:schemeClr val="bg1"/>
              </a:solidFill>
            </a:rPr>
            <a:t>Ασφάλεια και Ακεραιότητα Δεδομένων</a:t>
          </a:r>
          <a:endParaRPr lang="en-GB" sz="1600" kern="1200" dirty="0"/>
        </a:p>
      </dsp:txBody>
      <dsp:txXfrm>
        <a:off x="250845" y="162382"/>
        <a:ext cx="4964665" cy="324622"/>
      </dsp:txXfrm>
    </dsp:sp>
    <dsp:sp modelId="{05CD3531-5B0F-403E-A3F7-18AEA389BAB8}">
      <dsp:nvSpPr>
        <dsp:cNvPr id="0" name=""/>
        <dsp:cNvSpPr/>
      </dsp:nvSpPr>
      <dsp:spPr>
        <a:xfrm>
          <a:off x="47956" y="121805"/>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CD6B1C-1D32-4D74-8125-F5F683F8CFCD}">
      <dsp:nvSpPr>
        <dsp:cNvPr id="0" name=""/>
        <dsp:cNvSpPr/>
      </dsp:nvSpPr>
      <dsp:spPr>
        <a:xfrm>
          <a:off x="544821" y="649603"/>
          <a:ext cx="4670690"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dirty="0">
              <a:solidFill>
                <a:schemeClr val="bg1"/>
              </a:solidFill>
            </a:rPr>
            <a:t>Διαφάνεια</a:t>
          </a:r>
          <a:endParaRPr lang="en-GB" sz="1600" kern="1200" dirty="0"/>
        </a:p>
      </dsp:txBody>
      <dsp:txXfrm>
        <a:off x="544821" y="649603"/>
        <a:ext cx="4670690" cy="324622"/>
      </dsp:txXfrm>
    </dsp:sp>
    <dsp:sp modelId="{DEAA993D-A5F3-4B4C-9FF5-F96D51845C01}">
      <dsp:nvSpPr>
        <dsp:cNvPr id="0" name=""/>
        <dsp:cNvSpPr/>
      </dsp:nvSpPr>
      <dsp:spPr>
        <a:xfrm>
          <a:off x="341931" y="609025"/>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06A03D-D626-4EC6-A692-A5C573549CA4}">
      <dsp:nvSpPr>
        <dsp:cNvPr id="0" name=""/>
        <dsp:cNvSpPr/>
      </dsp:nvSpPr>
      <dsp:spPr>
        <a:xfrm>
          <a:off x="705918" y="1136466"/>
          <a:ext cx="4509593"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dirty="0">
              <a:solidFill>
                <a:schemeClr val="bg1"/>
              </a:solidFill>
            </a:rPr>
            <a:t>Χρονολογική διάκριση και καταγραφή</a:t>
          </a:r>
          <a:endParaRPr lang="en-GB" sz="1600" kern="1200" dirty="0"/>
        </a:p>
      </dsp:txBody>
      <dsp:txXfrm>
        <a:off x="705918" y="1136466"/>
        <a:ext cx="4509593" cy="324622"/>
      </dsp:txXfrm>
    </dsp:sp>
    <dsp:sp modelId="{B1638BE3-0EDB-4CCC-8182-F8D32DC86304}">
      <dsp:nvSpPr>
        <dsp:cNvPr id="0" name=""/>
        <dsp:cNvSpPr/>
      </dsp:nvSpPr>
      <dsp:spPr>
        <a:xfrm>
          <a:off x="503028" y="1095888"/>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980E28-0115-4C6B-AC2E-3A7A9E270BFE}">
      <dsp:nvSpPr>
        <dsp:cNvPr id="0" name=""/>
        <dsp:cNvSpPr/>
      </dsp:nvSpPr>
      <dsp:spPr>
        <a:xfrm>
          <a:off x="757354" y="1623686"/>
          <a:ext cx="4458156"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dirty="0">
              <a:solidFill>
                <a:schemeClr val="bg1"/>
              </a:solidFill>
            </a:rPr>
            <a:t>Αποκέντρωση και διαθεσιμότητα</a:t>
          </a:r>
          <a:endParaRPr lang="en-GB" sz="1600" kern="1200" dirty="0"/>
        </a:p>
      </dsp:txBody>
      <dsp:txXfrm>
        <a:off x="757354" y="1623686"/>
        <a:ext cx="4458156" cy="324622"/>
      </dsp:txXfrm>
    </dsp:sp>
    <dsp:sp modelId="{FAA5ECD3-FB43-431B-8F7E-532BAD8217E0}">
      <dsp:nvSpPr>
        <dsp:cNvPr id="0" name=""/>
        <dsp:cNvSpPr/>
      </dsp:nvSpPr>
      <dsp:spPr>
        <a:xfrm>
          <a:off x="554465" y="1583108"/>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403CDC-9363-49EB-9189-F4689C5DB668}">
      <dsp:nvSpPr>
        <dsp:cNvPr id="0" name=""/>
        <dsp:cNvSpPr/>
      </dsp:nvSpPr>
      <dsp:spPr>
        <a:xfrm>
          <a:off x="705918" y="2110906"/>
          <a:ext cx="4509593"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a:solidFill>
                <a:schemeClr val="bg1"/>
              </a:solidFill>
            </a:rPr>
            <a:t>Εξοικονόμηση Κόστους και Αποτελεσματικότητα</a:t>
          </a:r>
          <a:endParaRPr lang="en-GB" sz="1600" kern="1200"/>
        </a:p>
      </dsp:txBody>
      <dsp:txXfrm>
        <a:off x="705918" y="2110906"/>
        <a:ext cx="4509593" cy="324622"/>
      </dsp:txXfrm>
    </dsp:sp>
    <dsp:sp modelId="{C3FB53FB-42B8-47C7-BC2C-B25D8CFEADF6}">
      <dsp:nvSpPr>
        <dsp:cNvPr id="0" name=""/>
        <dsp:cNvSpPr/>
      </dsp:nvSpPr>
      <dsp:spPr>
        <a:xfrm>
          <a:off x="503028" y="2070328"/>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50A2EC-DDCE-4D8E-B4D4-FEFA97574FB7}">
      <dsp:nvSpPr>
        <dsp:cNvPr id="0" name=""/>
        <dsp:cNvSpPr/>
      </dsp:nvSpPr>
      <dsp:spPr>
        <a:xfrm>
          <a:off x="544821" y="2597769"/>
          <a:ext cx="4670690"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dirty="0">
              <a:solidFill>
                <a:schemeClr val="bg1"/>
              </a:solidFill>
            </a:rPr>
            <a:t>Ψευδωνυμοποίηση</a:t>
          </a:r>
          <a:endParaRPr lang="en-GB" sz="1600" kern="1200" dirty="0"/>
        </a:p>
      </dsp:txBody>
      <dsp:txXfrm>
        <a:off x="544821" y="2597769"/>
        <a:ext cx="4670690" cy="324622"/>
      </dsp:txXfrm>
    </dsp:sp>
    <dsp:sp modelId="{45BC1ECB-B276-4899-BE8E-3F2AA7CB456E}">
      <dsp:nvSpPr>
        <dsp:cNvPr id="0" name=""/>
        <dsp:cNvSpPr/>
      </dsp:nvSpPr>
      <dsp:spPr>
        <a:xfrm>
          <a:off x="341931" y="2557191"/>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95EA55-487F-4848-A645-9FB5473AEFCC}">
      <dsp:nvSpPr>
        <dsp:cNvPr id="0" name=""/>
        <dsp:cNvSpPr/>
      </dsp:nvSpPr>
      <dsp:spPr>
        <a:xfrm>
          <a:off x="250845" y="3084990"/>
          <a:ext cx="4964665" cy="3246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70" tIns="40640" rIns="40640" bIns="40640" numCol="1" spcCol="1270" anchor="ctr" anchorCtr="0">
          <a:noAutofit/>
        </a:bodyPr>
        <a:lstStyle/>
        <a:p>
          <a:pPr marL="0" lvl="0" indent="0" algn="l" defTabSz="711200">
            <a:lnSpc>
              <a:spcPct val="90000"/>
            </a:lnSpc>
            <a:spcBef>
              <a:spcPct val="0"/>
            </a:spcBef>
            <a:spcAft>
              <a:spcPct val="35000"/>
            </a:spcAft>
            <a:buNone/>
          </a:pPr>
          <a:r>
            <a:rPr lang="el-GR" sz="1600" kern="1200" dirty="0">
              <a:solidFill>
                <a:schemeClr val="bg1"/>
              </a:solidFill>
            </a:rPr>
            <a:t>Απόδειξη της αυθεντικότητας με ψηφιακή υπογραφή</a:t>
          </a:r>
          <a:endParaRPr lang="en-GB" sz="1600" kern="1200" dirty="0"/>
        </a:p>
      </dsp:txBody>
      <dsp:txXfrm>
        <a:off x="250845" y="3084990"/>
        <a:ext cx="4964665" cy="324622"/>
      </dsp:txXfrm>
    </dsp:sp>
    <dsp:sp modelId="{B9018215-8179-4DD2-9354-8311FD948A93}">
      <dsp:nvSpPr>
        <dsp:cNvPr id="0" name=""/>
        <dsp:cNvSpPr/>
      </dsp:nvSpPr>
      <dsp:spPr>
        <a:xfrm>
          <a:off x="47956" y="3044412"/>
          <a:ext cx="405778" cy="4057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7345B-0EDA-4F43-ACD7-531890DCE1D6}">
      <dsp:nvSpPr>
        <dsp:cNvPr id="0" name=""/>
        <dsp:cNvSpPr/>
      </dsp:nvSpPr>
      <dsp:spPr>
        <a:xfrm>
          <a:off x="221881" y="39"/>
          <a:ext cx="1154872" cy="114458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l-GR" sz="1100" kern="1200" dirty="0">
              <a:solidFill>
                <a:schemeClr val="tx1"/>
              </a:solidFill>
            </a:rPr>
            <a:t>Μεταβλητά στοιχεία</a:t>
          </a:r>
          <a:endParaRPr lang="en-GB" sz="1100" kern="1200" dirty="0">
            <a:solidFill>
              <a:schemeClr val="tx1"/>
            </a:solidFill>
          </a:endParaRPr>
        </a:p>
      </dsp:txBody>
      <dsp:txXfrm>
        <a:off x="391008" y="167659"/>
        <a:ext cx="816618" cy="809344"/>
      </dsp:txXfrm>
    </dsp:sp>
    <dsp:sp modelId="{9625C9B1-7065-4A52-A55F-6287579FB43A}">
      <dsp:nvSpPr>
        <dsp:cNvPr id="0" name=""/>
        <dsp:cNvSpPr/>
      </dsp:nvSpPr>
      <dsp:spPr>
        <a:xfrm>
          <a:off x="620229" y="1194816"/>
          <a:ext cx="429891" cy="429891"/>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677211" y="1359206"/>
        <a:ext cx="315927" cy="101111"/>
      </dsp:txXfrm>
    </dsp:sp>
    <dsp:sp modelId="{1D72DDB3-B8AF-4AC0-9B41-8F1B58EAED23}">
      <dsp:nvSpPr>
        <dsp:cNvPr id="0" name=""/>
        <dsp:cNvSpPr/>
      </dsp:nvSpPr>
      <dsp:spPr>
        <a:xfrm>
          <a:off x="186893" y="1694884"/>
          <a:ext cx="1224848" cy="1224848"/>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l-GR" sz="1100" kern="1200" dirty="0">
              <a:solidFill>
                <a:schemeClr val="tx1"/>
              </a:solidFill>
            </a:rPr>
            <a:t>Σταθερά στοιχεία</a:t>
          </a:r>
          <a:endParaRPr lang="en-GB" sz="1100" kern="1200" dirty="0">
            <a:solidFill>
              <a:schemeClr val="tx1"/>
            </a:solidFill>
          </a:endParaRPr>
        </a:p>
      </dsp:txBody>
      <dsp:txXfrm>
        <a:off x="366268" y="1874259"/>
        <a:ext cx="866098" cy="866098"/>
      </dsp:txXfrm>
    </dsp:sp>
    <dsp:sp modelId="{5FAA8CE9-1BB2-417E-9D4E-D2435D1AEEFE}">
      <dsp:nvSpPr>
        <dsp:cNvPr id="0" name=""/>
        <dsp:cNvSpPr/>
      </dsp:nvSpPr>
      <dsp:spPr>
        <a:xfrm rot="21528960">
          <a:off x="1460156" y="1278124"/>
          <a:ext cx="216599" cy="27572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460163" y="1333940"/>
        <a:ext cx="151619" cy="165433"/>
      </dsp:txXfrm>
    </dsp:sp>
    <dsp:sp modelId="{17151422-CE5F-4512-8107-FDE6351EC82C}">
      <dsp:nvSpPr>
        <dsp:cNvPr id="0" name=""/>
        <dsp:cNvSpPr/>
      </dsp:nvSpPr>
      <dsp:spPr>
        <a:xfrm>
          <a:off x="1820212" y="859239"/>
          <a:ext cx="1135623" cy="1135623"/>
        </a:xfrm>
        <a:prstGeom prst="ellipse">
          <a:avLst/>
        </a:prstGeom>
        <a:solidFill>
          <a:srgbClr val="E8D7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l-GR" sz="1100" kern="1200" dirty="0" err="1">
              <a:solidFill>
                <a:schemeClr val="tx1"/>
              </a:solidFill>
            </a:rPr>
            <a:t>Αποτελέ-σματα</a:t>
          </a:r>
          <a:endParaRPr lang="en-GB" sz="1100" kern="1200" dirty="0">
            <a:solidFill>
              <a:schemeClr val="tx1"/>
            </a:solidFill>
          </a:endParaRPr>
        </a:p>
      </dsp:txBody>
      <dsp:txXfrm>
        <a:off x="1986520" y="1025547"/>
        <a:ext cx="803007" cy="803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EA68B-8009-4EF0-9640-8330CD021835}">
      <dsp:nvSpPr>
        <dsp:cNvPr id="0" name=""/>
        <dsp:cNvSpPr/>
      </dsp:nvSpPr>
      <dsp:spPr>
        <a:xfrm>
          <a:off x="0" y="0"/>
          <a:ext cx="7549775" cy="517207"/>
        </a:xfrm>
        <a:prstGeom prst="snip2Diag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l-GR" sz="1400" kern="1200" dirty="0"/>
            <a:t>Λόγοι επιλογής </a:t>
          </a:r>
          <a:r>
            <a:rPr lang="en-US" sz="1400" b="1" kern="1200" dirty="0">
              <a:solidFill>
                <a:srgbClr val="FFFF00"/>
              </a:solidFill>
            </a:rPr>
            <a:t>permissionless public blockchain</a:t>
          </a:r>
          <a:r>
            <a:rPr lang="el-GR" sz="1400" kern="1200" dirty="0">
              <a:solidFill>
                <a:srgbClr val="FFFF00"/>
              </a:solidFill>
            </a:rPr>
            <a:t> </a:t>
          </a:r>
          <a:r>
            <a:rPr lang="el-GR" sz="1400" kern="1200" dirty="0"/>
            <a:t>για την κοστολόγηση των δρομολογίων</a:t>
          </a:r>
          <a:endParaRPr lang="en-GB" sz="1400" kern="1200" dirty="0"/>
        </a:p>
      </dsp:txBody>
      <dsp:txXfrm>
        <a:off x="43101" y="43101"/>
        <a:ext cx="7463573" cy="431005"/>
      </dsp:txXfrm>
    </dsp:sp>
    <dsp:sp modelId="{CCF3FF5E-CC2E-4888-8253-3272FAD95F70}">
      <dsp:nvSpPr>
        <dsp:cNvPr id="0" name=""/>
        <dsp:cNvSpPr/>
      </dsp:nvSpPr>
      <dsp:spPr>
        <a:xfrm>
          <a:off x="0" y="519171"/>
          <a:ext cx="7549775" cy="2925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705" tIns="15240" rIns="85344" bIns="15240" numCol="1" spcCol="1270" anchor="t" anchorCtr="0">
          <a:noAutofit/>
        </a:bodyPr>
        <a:lstStyle/>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υπάρχουν δεδομένα που δεν είναι δημόσια, είτε μπορούν να υπολογιστούν.</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περιέχουν προσωπικά δεδομένα.</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υπάρχει απαίτηση ελέγχου ποιος μπορεί να κάνει εγγραφές.</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απαιτείται κάποιος να έχει πάρει προηγουμένως έγκριση πριν κάνει εγγραφές.</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μας απασχολεί να υπάρχει εμπιστοσύνη ανάμεσα στους χρήστες (δεν υπάρχει αλληλεπίδραση μεταξύ τους).</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Υπάρχει η ανάγκη να μπορούν να γράφουν πολλοί χρήστες στη βάση δεδομένων.</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Η απαίτηση να μην χρειάζεται να μεσολαβεί κάποιος ενδιάμεσος τον οποίο θα πρέπει να εμπιστευόμαστε.</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Η απαίτηση για ασφάλεια της βάσης δεδομένων με πολλαπλά αντίγραφα.</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Η απαίτηση για διαθεσιμότητα της βάσης δεδομένων όσο και της εφαρμογής (</a:t>
          </a:r>
          <a:r>
            <a:rPr lang="en-US" sz="1200" kern="1200" dirty="0"/>
            <a:t>smart contracts)</a:t>
          </a:r>
          <a:r>
            <a:rPr lang="el-GR" sz="1200" kern="1200" dirty="0"/>
            <a:t>,</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Η απαίτηση για διαφάνεια των δεδομένων.</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υπάρχει απαίτηση εμπιστοσύνης κάποιου ενδιάμεσου που θα ελέγχει εάν γίνονται αλλαγές στο δίκτυο.</a:t>
          </a:r>
          <a:endParaRPr lang="en-GB" sz="1200" kern="1200" dirty="0"/>
        </a:p>
        <a:p>
          <a:pPr marL="114300" lvl="1" indent="-114300" algn="l" defTabSz="533400">
            <a:lnSpc>
              <a:spcPct val="114000"/>
            </a:lnSpc>
            <a:spcBef>
              <a:spcPct val="0"/>
            </a:spcBef>
            <a:spcAft>
              <a:spcPct val="20000"/>
            </a:spcAft>
            <a:buFont typeface="Wingdings" panose="05000000000000000000" pitchFamily="2" charset="2"/>
            <a:buChar char="ü"/>
          </a:pPr>
          <a:r>
            <a:rPr lang="el-GR" sz="1200" kern="1200" dirty="0"/>
            <a:t>Δεν υπάρχει ανάγκη για μεγάλη ταχύτητα συναλλαγών.</a:t>
          </a:r>
          <a:endParaRPr lang="en-GB" sz="1200" kern="1200" dirty="0"/>
        </a:p>
      </dsp:txBody>
      <dsp:txXfrm>
        <a:off x="0" y="519171"/>
        <a:ext cx="7549775" cy="2925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A53C9-C84B-43E6-9EF7-2C6342AD8F53}">
      <dsp:nvSpPr>
        <dsp:cNvPr id="0" name=""/>
        <dsp:cNvSpPr/>
      </dsp:nvSpPr>
      <dsp:spPr>
        <a:xfrm rot="5400000">
          <a:off x="496119" y="2407954"/>
          <a:ext cx="1467718" cy="2442251"/>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CCCBF-B4A5-47B1-A829-81E497B8AD47}">
      <dsp:nvSpPr>
        <dsp:cNvPr id="0" name=""/>
        <dsp:cNvSpPr/>
      </dsp:nvSpPr>
      <dsp:spPr>
        <a:xfrm>
          <a:off x="251120" y="3137661"/>
          <a:ext cx="2204877" cy="193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l-GR" sz="1700" kern="1200"/>
            <a:t>Πλεονεκτήματα</a:t>
          </a:r>
          <a:endParaRPr lang="en-GB" sz="1700" kern="1200"/>
        </a:p>
        <a:p>
          <a:pPr marL="114300" lvl="1" indent="-114300" algn="l" defTabSz="577850">
            <a:lnSpc>
              <a:spcPct val="90000"/>
            </a:lnSpc>
            <a:spcBef>
              <a:spcPct val="0"/>
            </a:spcBef>
            <a:spcAft>
              <a:spcPct val="15000"/>
            </a:spcAft>
            <a:buChar char="•"/>
          </a:pPr>
          <a:r>
            <a:rPr lang="el-GR" sz="1300" kern="1200" dirty="0"/>
            <a:t>Αποδοτικότητα</a:t>
          </a:r>
          <a:endParaRPr lang="en-GB" sz="1300" kern="1200" dirty="0"/>
        </a:p>
        <a:p>
          <a:pPr marL="114300" lvl="1" indent="-114300" algn="l" defTabSz="577850">
            <a:lnSpc>
              <a:spcPct val="90000"/>
            </a:lnSpc>
            <a:spcBef>
              <a:spcPct val="0"/>
            </a:spcBef>
            <a:spcAft>
              <a:spcPct val="15000"/>
            </a:spcAft>
            <a:buChar char="•"/>
          </a:pPr>
          <a:r>
            <a:rPr lang="el-GR" sz="1300" kern="1200" err="1"/>
            <a:t>Αμεταβλητότητα</a:t>
          </a:r>
          <a:endParaRPr lang="en-GB" sz="1300" kern="1200"/>
        </a:p>
        <a:p>
          <a:pPr marL="114300" lvl="1" indent="-114300" algn="l" defTabSz="577850">
            <a:lnSpc>
              <a:spcPct val="90000"/>
            </a:lnSpc>
            <a:spcBef>
              <a:spcPct val="0"/>
            </a:spcBef>
            <a:spcAft>
              <a:spcPct val="15000"/>
            </a:spcAft>
            <a:buChar char="•"/>
          </a:pPr>
          <a:r>
            <a:rPr lang="el-GR" sz="1300" kern="1200"/>
            <a:t>Ακεραιότητα δεδομένων</a:t>
          </a:r>
          <a:endParaRPr lang="en-GB" sz="1300" kern="1200"/>
        </a:p>
        <a:p>
          <a:pPr marL="114300" lvl="1" indent="-114300" algn="l" defTabSz="577850">
            <a:lnSpc>
              <a:spcPct val="90000"/>
            </a:lnSpc>
            <a:spcBef>
              <a:spcPct val="0"/>
            </a:spcBef>
            <a:spcAft>
              <a:spcPct val="15000"/>
            </a:spcAft>
            <a:buChar char="•"/>
          </a:pPr>
          <a:r>
            <a:rPr lang="el-GR" sz="1300" kern="1200"/>
            <a:t>Ασφάλεια</a:t>
          </a:r>
          <a:endParaRPr lang="en-GB" sz="1300" kern="1200"/>
        </a:p>
        <a:p>
          <a:pPr marL="114300" lvl="1" indent="-114300" algn="l" defTabSz="577850">
            <a:lnSpc>
              <a:spcPct val="90000"/>
            </a:lnSpc>
            <a:spcBef>
              <a:spcPct val="0"/>
            </a:spcBef>
            <a:spcAft>
              <a:spcPct val="15000"/>
            </a:spcAft>
            <a:buChar char="•"/>
          </a:pPr>
          <a:r>
            <a:rPr lang="el-GR" sz="1300" kern="1200"/>
            <a:t>Αποτελεσματικότητα</a:t>
          </a:r>
          <a:endParaRPr lang="en-GB" sz="1300" kern="1200"/>
        </a:p>
        <a:p>
          <a:pPr marL="114300" lvl="1" indent="-114300" algn="l" defTabSz="577850">
            <a:lnSpc>
              <a:spcPct val="90000"/>
            </a:lnSpc>
            <a:spcBef>
              <a:spcPct val="0"/>
            </a:spcBef>
            <a:spcAft>
              <a:spcPct val="15000"/>
            </a:spcAft>
            <a:buChar char="•"/>
          </a:pPr>
          <a:r>
            <a:rPr lang="el-GR" sz="1300" kern="1200"/>
            <a:t>Αξιοπιστία</a:t>
          </a:r>
          <a:endParaRPr lang="en-GB" sz="1300" kern="1200"/>
        </a:p>
        <a:p>
          <a:pPr marL="114300" lvl="1" indent="-114300" algn="l" defTabSz="577850">
            <a:lnSpc>
              <a:spcPct val="90000"/>
            </a:lnSpc>
            <a:spcBef>
              <a:spcPct val="0"/>
            </a:spcBef>
            <a:spcAft>
              <a:spcPct val="15000"/>
            </a:spcAft>
            <a:buChar char="•"/>
          </a:pPr>
          <a:endParaRPr lang="en-GB" sz="1300" kern="1200"/>
        </a:p>
      </dsp:txBody>
      <dsp:txXfrm>
        <a:off x="251120" y="3137661"/>
        <a:ext cx="2204877" cy="1932704"/>
      </dsp:txXfrm>
    </dsp:sp>
    <dsp:sp modelId="{D4B0755D-A514-4A47-9C83-F41F5AA373AD}">
      <dsp:nvSpPr>
        <dsp:cNvPr id="0" name=""/>
        <dsp:cNvSpPr/>
      </dsp:nvSpPr>
      <dsp:spPr>
        <a:xfrm>
          <a:off x="2039983" y="2228153"/>
          <a:ext cx="416014" cy="416014"/>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913C48-3B55-4C97-9CA5-B1F509B1F56C}">
      <dsp:nvSpPr>
        <dsp:cNvPr id="0" name=""/>
        <dsp:cNvSpPr/>
      </dsp:nvSpPr>
      <dsp:spPr>
        <a:xfrm rot="5400000">
          <a:off x="3195320" y="1740034"/>
          <a:ext cx="1467718" cy="2442251"/>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6B973-54DB-44B2-90F6-E79E916A08FB}">
      <dsp:nvSpPr>
        <dsp:cNvPr id="0" name=""/>
        <dsp:cNvSpPr/>
      </dsp:nvSpPr>
      <dsp:spPr>
        <a:xfrm>
          <a:off x="2959825" y="2479250"/>
          <a:ext cx="2204877" cy="193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l-GR" sz="1700" kern="1200"/>
            <a:t>Προκλήσεις</a:t>
          </a:r>
          <a:endParaRPr lang="en-GB" sz="1700" kern="1200"/>
        </a:p>
        <a:p>
          <a:pPr marL="114300" lvl="1" indent="-114300" algn="l" defTabSz="577850">
            <a:lnSpc>
              <a:spcPct val="90000"/>
            </a:lnSpc>
            <a:spcBef>
              <a:spcPct val="0"/>
            </a:spcBef>
            <a:spcAft>
              <a:spcPct val="15000"/>
            </a:spcAft>
            <a:buChar char="•"/>
          </a:pPr>
          <a:r>
            <a:rPr lang="el-GR" sz="1300" kern="1200" dirty="0"/>
            <a:t>Τεχνικές</a:t>
          </a:r>
          <a:endParaRPr lang="en-GB" sz="1300" kern="1200" dirty="0"/>
        </a:p>
        <a:p>
          <a:pPr marL="114300" lvl="1" indent="-114300" algn="l" defTabSz="577850">
            <a:lnSpc>
              <a:spcPct val="90000"/>
            </a:lnSpc>
            <a:spcBef>
              <a:spcPct val="0"/>
            </a:spcBef>
            <a:spcAft>
              <a:spcPct val="15000"/>
            </a:spcAft>
            <a:buChar char="•"/>
          </a:pPr>
          <a:r>
            <a:rPr lang="el-GR" sz="1300" kern="1200"/>
            <a:t>Κανονιστικές</a:t>
          </a:r>
          <a:endParaRPr lang="en-GB" sz="1300" kern="1200"/>
        </a:p>
        <a:p>
          <a:pPr marL="114300" lvl="1" indent="-114300" algn="l" defTabSz="577850">
            <a:lnSpc>
              <a:spcPct val="90000"/>
            </a:lnSpc>
            <a:spcBef>
              <a:spcPct val="0"/>
            </a:spcBef>
            <a:spcAft>
              <a:spcPct val="15000"/>
            </a:spcAft>
            <a:buChar char="•"/>
          </a:pPr>
          <a:r>
            <a:rPr lang="el-GR" sz="1300" kern="1200"/>
            <a:t>Εκπαιδευτικές</a:t>
          </a:r>
          <a:endParaRPr lang="en-GB" sz="1300" kern="1200"/>
        </a:p>
        <a:p>
          <a:pPr marL="114300" lvl="1" indent="-114300" algn="l" defTabSz="577850">
            <a:lnSpc>
              <a:spcPct val="90000"/>
            </a:lnSpc>
            <a:spcBef>
              <a:spcPct val="0"/>
            </a:spcBef>
            <a:spcAft>
              <a:spcPct val="15000"/>
            </a:spcAft>
            <a:buChar char="•"/>
          </a:pPr>
          <a:r>
            <a:rPr lang="el-GR" sz="1300" kern="1200"/>
            <a:t>Διαχείριση κλειδιών</a:t>
          </a:r>
          <a:endParaRPr lang="en-GB" sz="1300" kern="1200"/>
        </a:p>
      </dsp:txBody>
      <dsp:txXfrm>
        <a:off x="2959825" y="2479250"/>
        <a:ext cx="2204877" cy="1932704"/>
      </dsp:txXfrm>
    </dsp:sp>
    <dsp:sp modelId="{260190AB-206F-4473-B909-6C17633A5F16}">
      <dsp:nvSpPr>
        <dsp:cNvPr id="0" name=""/>
        <dsp:cNvSpPr/>
      </dsp:nvSpPr>
      <dsp:spPr>
        <a:xfrm>
          <a:off x="4739185" y="1560233"/>
          <a:ext cx="416014" cy="416014"/>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64FCB8-3502-42B7-809E-1CBFB1B40660}">
      <dsp:nvSpPr>
        <dsp:cNvPr id="0" name=""/>
        <dsp:cNvSpPr/>
      </dsp:nvSpPr>
      <dsp:spPr>
        <a:xfrm rot="5400000">
          <a:off x="5894522" y="1072114"/>
          <a:ext cx="1467718" cy="2442251"/>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465AD-2024-42C3-901B-F41BDD5E250D}">
      <dsp:nvSpPr>
        <dsp:cNvPr id="0" name=""/>
        <dsp:cNvSpPr/>
      </dsp:nvSpPr>
      <dsp:spPr>
        <a:xfrm>
          <a:off x="5659026" y="1811330"/>
          <a:ext cx="2204877" cy="1932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l-GR" sz="1700" kern="1200" dirty="0"/>
            <a:t>Δυσκολίες</a:t>
          </a:r>
          <a:endParaRPr lang="en-GB" sz="1700" kern="1200" dirty="0"/>
        </a:p>
        <a:p>
          <a:pPr marL="114300" lvl="1" indent="-114300" algn="l" defTabSz="577850">
            <a:lnSpc>
              <a:spcPct val="90000"/>
            </a:lnSpc>
            <a:spcBef>
              <a:spcPct val="0"/>
            </a:spcBef>
            <a:spcAft>
              <a:spcPct val="15000"/>
            </a:spcAft>
            <a:buChar char="•"/>
          </a:pPr>
          <a:r>
            <a:rPr lang="el-GR" sz="1300" kern="1200"/>
            <a:t>Προγραμματισμός εκτέλεσης εργασιών</a:t>
          </a:r>
          <a:endParaRPr lang="en-GB" sz="1300" kern="1200"/>
        </a:p>
        <a:p>
          <a:pPr marL="114300" lvl="1" indent="-114300" algn="l" defTabSz="577850">
            <a:lnSpc>
              <a:spcPct val="90000"/>
            </a:lnSpc>
            <a:spcBef>
              <a:spcPct val="0"/>
            </a:spcBef>
            <a:spcAft>
              <a:spcPct val="15000"/>
            </a:spcAft>
            <a:buChar char="•"/>
          </a:pPr>
          <a:r>
            <a:rPr lang="el-GR" sz="1300" kern="1200"/>
            <a:t>Εύρεση άλλων οικονομικότερων δικτύων</a:t>
          </a:r>
          <a:endParaRPr lang="en-GB" sz="1300" kern="1200"/>
        </a:p>
        <a:p>
          <a:pPr marL="114300" lvl="1" indent="-114300" algn="l" defTabSz="577850">
            <a:lnSpc>
              <a:spcPct val="90000"/>
            </a:lnSpc>
            <a:spcBef>
              <a:spcPct val="0"/>
            </a:spcBef>
            <a:spcAft>
              <a:spcPct val="15000"/>
            </a:spcAft>
            <a:buChar char="•"/>
          </a:pPr>
          <a:r>
            <a:rPr lang="el-GR" sz="1300" kern="1200"/>
            <a:t>Αστάθεια κόστους – οικονομικός προγραμματισμός</a:t>
          </a:r>
          <a:endParaRPr lang="en-GB" sz="1300" kern="1200"/>
        </a:p>
      </dsp:txBody>
      <dsp:txXfrm>
        <a:off x="5659026" y="1811330"/>
        <a:ext cx="2204877" cy="1932704"/>
      </dsp:txXfrm>
    </dsp:sp>
    <dsp:sp modelId="{8FCE0B3A-6980-4849-8F8E-71E30CBBF1F3}">
      <dsp:nvSpPr>
        <dsp:cNvPr id="0" name=""/>
        <dsp:cNvSpPr/>
      </dsp:nvSpPr>
      <dsp:spPr>
        <a:xfrm>
          <a:off x="7438386" y="892313"/>
          <a:ext cx="416014" cy="416014"/>
        </a:xfrm>
        <a:prstGeom prst="triangle">
          <a:avLst>
            <a:gd name="adj" fmla="val 1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242D7-01A6-4389-B052-7BA849CC4DBF}">
      <dsp:nvSpPr>
        <dsp:cNvPr id="0" name=""/>
        <dsp:cNvSpPr/>
      </dsp:nvSpPr>
      <dsp:spPr>
        <a:xfrm rot="5400000">
          <a:off x="8593723" y="47745"/>
          <a:ext cx="1467718" cy="2442251"/>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A7EB8-310C-439C-9AC8-375E44754743}">
      <dsp:nvSpPr>
        <dsp:cNvPr id="0" name=""/>
        <dsp:cNvSpPr/>
      </dsp:nvSpPr>
      <dsp:spPr>
        <a:xfrm>
          <a:off x="8348724" y="782342"/>
          <a:ext cx="2204877" cy="2645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l-GR" sz="1700" kern="1200"/>
            <a:t>Οφέλη</a:t>
          </a:r>
          <a:endParaRPr lang="en-GB" sz="1700" kern="1200"/>
        </a:p>
        <a:p>
          <a:pPr marL="114300" lvl="1" indent="-114300" algn="l" defTabSz="577850">
            <a:lnSpc>
              <a:spcPct val="90000"/>
            </a:lnSpc>
            <a:spcBef>
              <a:spcPct val="0"/>
            </a:spcBef>
            <a:spcAft>
              <a:spcPct val="15000"/>
            </a:spcAft>
            <a:buChar char="•"/>
          </a:pPr>
          <a:r>
            <a:rPr lang="el-GR" sz="1300" kern="1200"/>
            <a:t>Αυτοματοποίηση</a:t>
          </a:r>
          <a:endParaRPr lang="en-GB" sz="1300" kern="1200"/>
        </a:p>
        <a:p>
          <a:pPr marL="114300" lvl="1" indent="-114300" algn="l" defTabSz="577850">
            <a:lnSpc>
              <a:spcPct val="90000"/>
            </a:lnSpc>
            <a:spcBef>
              <a:spcPct val="0"/>
            </a:spcBef>
            <a:spcAft>
              <a:spcPct val="15000"/>
            </a:spcAft>
            <a:buChar char="•"/>
          </a:pPr>
          <a:r>
            <a:rPr lang="el-GR" sz="1300" kern="1200"/>
            <a:t>Μείωση του διαχειριστικού κόστους</a:t>
          </a:r>
          <a:endParaRPr lang="en-GB" sz="1300" kern="1200"/>
        </a:p>
        <a:p>
          <a:pPr marL="114300" lvl="1" indent="-114300" algn="l" defTabSz="577850">
            <a:lnSpc>
              <a:spcPct val="90000"/>
            </a:lnSpc>
            <a:spcBef>
              <a:spcPct val="0"/>
            </a:spcBef>
            <a:spcAft>
              <a:spcPct val="15000"/>
            </a:spcAft>
            <a:buChar char="•"/>
          </a:pPr>
          <a:r>
            <a:rPr lang="el-GR" sz="1300" kern="1200"/>
            <a:t>Εξοικονόμηση ανθρωποωρών</a:t>
          </a:r>
          <a:endParaRPr lang="en-GB" sz="1300" kern="1200"/>
        </a:p>
        <a:p>
          <a:pPr marL="114300" lvl="1" indent="-114300" algn="l" defTabSz="577850">
            <a:lnSpc>
              <a:spcPct val="90000"/>
            </a:lnSpc>
            <a:spcBef>
              <a:spcPct val="0"/>
            </a:spcBef>
            <a:spcAft>
              <a:spcPct val="15000"/>
            </a:spcAft>
            <a:buChar char="•"/>
          </a:pPr>
          <a:r>
            <a:rPr lang="el-GR" sz="1300" kern="1200"/>
            <a:t>Αμεσότητα</a:t>
          </a:r>
          <a:endParaRPr lang="en-GB" sz="1300" kern="1200"/>
        </a:p>
        <a:p>
          <a:pPr marL="114300" lvl="1" indent="-114300" algn="l" defTabSz="577850">
            <a:lnSpc>
              <a:spcPct val="90000"/>
            </a:lnSpc>
            <a:spcBef>
              <a:spcPct val="0"/>
            </a:spcBef>
            <a:spcAft>
              <a:spcPct val="15000"/>
            </a:spcAft>
            <a:buChar char="•"/>
          </a:pPr>
          <a:r>
            <a:rPr lang="el-GR" sz="1300" kern="1200"/>
            <a:t>Διαφάνεια</a:t>
          </a:r>
          <a:endParaRPr lang="en-GB" sz="1300" kern="1200"/>
        </a:p>
        <a:p>
          <a:pPr marL="114300" lvl="1" indent="-114300" algn="l" defTabSz="577850">
            <a:lnSpc>
              <a:spcPct val="90000"/>
            </a:lnSpc>
            <a:spcBef>
              <a:spcPct val="0"/>
            </a:spcBef>
            <a:spcAft>
              <a:spcPct val="15000"/>
            </a:spcAft>
            <a:buChar char="•"/>
          </a:pPr>
          <a:r>
            <a:rPr lang="el-GR" sz="1300" kern="1200"/>
            <a:t>Εμπιστοσύνη</a:t>
          </a:r>
          <a:endParaRPr lang="en-GB" sz="1300" kern="1200"/>
        </a:p>
      </dsp:txBody>
      <dsp:txXfrm>
        <a:off x="8348724" y="782342"/>
        <a:ext cx="2204877" cy="26456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84836-CAE5-473D-9348-CB06D9664A33}" type="datetimeFigureOut">
              <a:rPr lang="en-GB" smtClean="0"/>
              <a:t>06/07/2024</a:t>
            </a:fld>
            <a:endParaRPr lang="en-GB"/>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GB"/>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FE272-C977-4897-B045-A9AFE81B33AB}" type="slidenum">
              <a:rPr lang="en-GB" smtClean="0"/>
              <a:t>‹#›</a:t>
            </a:fld>
            <a:endParaRPr lang="en-GB"/>
          </a:p>
        </p:txBody>
      </p:sp>
    </p:spTree>
    <p:extLst>
      <p:ext uri="{BB962C8B-B14F-4D97-AF65-F5344CB8AC3E}">
        <p14:creationId xmlns:p14="http://schemas.microsoft.com/office/powerpoint/2010/main" val="1508563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Η παρούσα εργασία εκπονήθηκε από τους</a:t>
            </a:r>
          </a:p>
          <a:p>
            <a:r>
              <a:rPr lang="el-GR" dirty="0"/>
              <a:t>Βασιλειάδη Δημήτριο </a:t>
            </a:r>
            <a:r>
              <a:rPr lang="en-US" dirty="0"/>
              <a:t>csyb23004</a:t>
            </a:r>
          </a:p>
          <a:p>
            <a:r>
              <a:rPr lang="el-GR" dirty="0"/>
              <a:t>Γεώργιο Ντούλα </a:t>
            </a:r>
            <a:r>
              <a:rPr lang="en-US" dirty="0"/>
              <a:t>csyb23030</a:t>
            </a:r>
          </a:p>
          <a:p>
            <a:endParaRPr lang="en-US"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1</a:t>
            </a:fld>
            <a:endParaRPr lang="en-GB"/>
          </a:p>
        </p:txBody>
      </p:sp>
    </p:spTree>
    <p:extLst>
      <p:ext uri="{BB962C8B-B14F-4D97-AF65-F5344CB8AC3E}">
        <p14:creationId xmlns:p14="http://schemas.microsoft.com/office/powerpoint/2010/main" val="1049167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Περιγράφοντας τον τρόπο υλοποίησης των </a:t>
            </a:r>
            <a:r>
              <a:rPr lang="en-US" dirty="0"/>
              <a:t>smart contracts </a:t>
            </a:r>
            <a:r>
              <a:rPr lang="el-GR" dirty="0"/>
              <a:t>στο </a:t>
            </a:r>
            <a:r>
              <a:rPr lang="en-US" dirty="0"/>
              <a:t>Ethereum </a:t>
            </a:r>
            <a:r>
              <a:rPr lang="el-GR" dirty="0"/>
              <a:t>ακολουθήσαμε τα εξής βήματα</a:t>
            </a:r>
          </a:p>
          <a:p>
            <a:r>
              <a:rPr lang="el-GR" dirty="0"/>
              <a:t>Γράψαμε τον κώδικα στο </a:t>
            </a:r>
            <a:r>
              <a:rPr lang="en-US" dirty="0"/>
              <a:t>remix </a:t>
            </a:r>
            <a:r>
              <a:rPr lang="el-GR" dirty="0"/>
              <a:t>σε γλώσσα προγραμματισμού </a:t>
            </a:r>
            <a:r>
              <a:rPr lang="en-US" dirty="0"/>
              <a:t>solidity</a:t>
            </a:r>
          </a:p>
          <a:p>
            <a:r>
              <a:rPr lang="el-GR" dirty="0"/>
              <a:t>Κάναμε έλεγχο συντακτικών λαθών</a:t>
            </a:r>
            <a:endParaRPr lang="en-US" dirty="0"/>
          </a:p>
          <a:p>
            <a:r>
              <a:rPr lang="el-GR" dirty="0"/>
              <a:t>Κάναμε έλεγχο της ορθής λειτουργίας στο </a:t>
            </a:r>
            <a:r>
              <a:rPr lang="en-US" dirty="0"/>
              <a:t>Remix Virtual Machine (Cancun)</a:t>
            </a:r>
          </a:p>
          <a:p>
            <a:r>
              <a:rPr lang="el-GR" dirty="0"/>
              <a:t>Κάναμε </a:t>
            </a:r>
            <a:r>
              <a:rPr lang="en-US" dirty="0"/>
              <a:t>deploy </a:t>
            </a:r>
            <a:r>
              <a:rPr lang="el-GR" dirty="0"/>
              <a:t>τα </a:t>
            </a:r>
            <a:r>
              <a:rPr lang="en-US" dirty="0"/>
              <a:t>smart contracts </a:t>
            </a:r>
            <a:r>
              <a:rPr lang="el-GR" dirty="0"/>
              <a:t>στο δοκιμαστικό δίκτυο </a:t>
            </a:r>
            <a:r>
              <a:rPr lang="en-US" dirty="0"/>
              <a:t>blockchain </a:t>
            </a:r>
            <a:r>
              <a:rPr lang="el-GR" dirty="0"/>
              <a:t>μέσω του </a:t>
            </a:r>
            <a:r>
              <a:rPr lang="en-US" dirty="0" err="1"/>
              <a:t>metamask</a:t>
            </a:r>
            <a:r>
              <a:rPr lang="en-US" dirty="0"/>
              <a:t> Injected Provider</a:t>
            </a:r>
            <a:endParaRPr lang="el-GR" dirty="0"/>
          </a:p>
          <a:p>
            <a:r>
              <a:rPr lang="el-GR" dirty="0"/>
              <a:t>Τρέξαμε τα </a:t>
            </a:r>
            <a:r>
              <a:rPr lang="en-US" dirty="0"/>
              <a:t>smart</a:t>
            </a:r>
            <a:r>
              <a:rPr lang="el-GR" dirty="0"/>
              <a:t> </a:t>
            </a:r>
            <a:r>
              <a:rPr lang="en-US" dirty="0"/>
              <a:t>contracts </a:t>
            </a:r>
            <a:r>
              <a:rPr lang="el-GR" dirty="0"/>
              <a:t>στο δοκιμαστικό δίκτυο </a:t>
            </a:r>
            <a:r>
              <a:rPr lang="en-US" dirty="0"/>
              <a:t>blockchain </a:t>
            </a:r>
            <a:r>
              <a:rPr lang="el-GR" dirty="0"/>
              <a:t>όπως φαίνεται στις </a:t>
            </a:r>
            <a:r>
              <a:rPr lang="el-GR"/>
              <a:t>επόμενες εικόνες.</a:t>
            </a:r>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10</a:t>
            </a:fld>
            <a:endParaRPr lang="en-GB"/>
          </a:p>
        </p:txBody>
      </p:sp>
    </p:spTree>
    <p:extLst>
      <p:ext uri="{BB962C8B-B14F-4D97-AF65-F5344CB8AC3E}">
        <p14:creationId xmlns:p14="http://schemas.microsoft.com/office/powerpoint/2010/main" val="330617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11</a:t>
            </a:fld>
            <a:endParaRPr lang="en-GB"/>
          </a:p>
        </p:txBody>
      </p:sp>
    </p:spTree>
    <p:extLst>
      <p:ext uri="{BB962C8B-B14F-4D97-AF65-F5344CB8AC3E}">
        <p14:creationId xmlns:p14="http://schemas.microsoft.com/office/powerpoint/2010/main" val="4182715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a:lnSpc>
                <a:spcPct val="115000"/>
              </a:lnSpc>
              <a:spcBef>
                <a:spcPts val="0"/>
              </a:spcBef>
              <a:spcAft>
                <a:spcPts val="800"/>
              </a:spcAft>
            </a:pPr>
            <a:r>
              <a:rPr lang="el-GR" sz="1800" dirty="0">
                <a:effectLst/>
                <a:latin typeface="Aptos" panose="020B0004020202020204" pitchFamily="34" charset="0"/>
                <a:ea typeface="Aptos" panose="020B0004020202020204" pitchFamily="34" charset="0"/>
                <a:cs typeface="Arial" panose="020B0604020202020204" pitchFamily="34" charset="0"/>
              </a:rPr>
              <a:t>Το σύστημα με το οποίο θα ασχοληθούμε αφορά το Σύστημα Σχεδιασμού Δρομολογίων Μεταφοράς Μαθητών. Αυτό είναι ένα μεγάλο πολύπλοκο σύστημα που συμμετέχουν Σχολεία, Μαθητές, Εταιρίες Μεταφορών όπως ΚΤΕΛ, Ταξί και Δημόσιες Αρχές όπως οι Περιφέρειες που έχουν αναλάβει το έργο, τα σχολεία, οι Δήμοι, τα Πρωτοδικεία και το Υπουργείο Εμπορίου που παρέχουν στοιχεία.</a:t>
            </a:r>
          </a:p>
          <a:p>
            <a:r>
              <a:rPr lang="el-GR" sz="1800" dirty="0">
                <a:effectLst/>
                <a:latin typeface="Aptos" panose="020B0004020202020204" pitchFamily="34" charset="0"/>
                <a:ea typeface="Aptos" panose="020B0004020202020204" pitchFamily="34" charset="0"/>
                <a:cs typeface="Arial" panose="020B0604020202020204" pitchFamily="34" charset="0"/>
              </a:rPr>
              <a:t>Για την υλοποίηση του συστήματος μπορεί να υπάρξουν περιορισμοί όπως η εύρεση της κατάλληλης υπάρχουσας υποδομής ή υλοποίηση κάποιας εσωτερικής κλειστής, η εκπαίδευση των εμπλεκόμενων μερών, το κόστος υλοποίησης και λειτουργίας του συστήματος, και τέλος τυχόν ρυθμιστικά ή Νομικά ζητήματα πέρα από την ίδια αυτή τη τεχνολογία (του </a:t>
            </a:r>
            <a:r>
              <a:rPr lang="en-US" sz="1800" dirty="0">
                <a:effectLst/>
                <a:latin typeface="Aptos" panose="020B0004020202020204" pitchFamily="34" charset="0"/>
                <a:ea typeface="Aptos" panose="020B0004020202020204" pitchFamily="34" charset="0"/>
                <a:cs typeface="Arial" panose="020B0604020202020204" pitchFamily="34" charset="0"/>
              </a:rPr>
              <a:t>blockchain</a:t>
            </a:r>
            <a:r>
              <a:rPr lang="el-GR" sz="1800" dirty="0">
                <a:effectLst/>
                <a:latin typeface="Aptos" panose="020B0004020202020204" pitchFamily="34" charset="0"/>
                <a:ea typeface="Aptos" panose="020B0004020202020204" pitchFamily="34" charset="0"/>
                <a:cs typeface="Arial" panose="020B0604020202020204" pitchFamily="34" charset="0"/>
              </a:rPr>
              <a:t>), για την οποία αν και θεσμοθετείται νομικά, μπορεί να υπάρξει απαίτηση γνωμοδότησης ειδικευμένου εμπειρογνώμονα.</a:t>
            </a:r>
          </a:p>
          <a:p>
            <a:r>
              <a:rPr lang="el-GR" sz="1800" dirty="0">
                <a:effectLst/>
                <a:latin typeface="Aptos" panose="020B0004020202020204" pitchFamily="34" charset="0"/>
                <a:cs typeface="Arial" panose="020B0604020202020204" pitchFamily="34" charset="0"/>
              </a:rPr>
              <a:t>Οι κίνδυνοι που αντιμετωπίζει ένα τέτοιο σύστημα και μπορούμε να αντιμετωπίσουμε με τη χρήση του </a:t>
            </a:r>
            <a:r>
              <a:rPr lang="en-US" sz="1800" dirty="0">
                <a:effectLst/>
                <a:latin typeface="Aptos" panose="020B0004020202020204" pitchFamily="34" charset="0"/>
                <a:cs typeface="Arial" panose="020B0604020202020204" pitchFamily="34" charset="0"/>
              </a:rPr>
              <a:t>blockchain</a:t>
            </a:r>
            <a:r>
              <a:rPr lang="el-GR" sz="1800" dirty="0">
                <a:effectLst/>
                <a:latin typeface="Aptos" panose="020B0004020202020204" pitchFamily="34" charset="0"/>
                <a:cs typeface="Arial" panose="020B0604020202020204" pitchFamily="34" charset="0"/>
              </a:rPr>
              <a:t> είναι η αλλοίωση των δεδομένων, η ασφάλεια και το απόρρητό τους, η προσπάθειες εξαπάτησης και κατάχρησης, αλλά και αποτυχίες μη διαθεσιμότητας </a:t>
            </a:r>
            <a:r>
              <a:rPr lang="el-GR" sz="1200" dirty="0">
                <a:effectLst/>
                <a:latin typeface="Aptos" panose="020B0004020202020204" pitchFamily="34" charset="0"/>
                <a:cs typeface="Arial" panose="020B0604020202020204" pitchFamily="34" charset="0"/>
              </a:rPr>
              <a:t>του συστήματος.</a:t>
            </a:r>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2</a:t>
            </a:fld>
            <a:endParaRPr lang="en-GB"/>
          </a:p>
        </p:txBody>
      </p:sp>
    </p:spTree>
    <p:extLst>
      <p:ext uri="{BB962C8B-B14F-4D97-AF65-F5344CB8AC3E}">
        <p14:creationId xmlns:p14="http://schemas.microsoft.com/office/powerpoint/2010/main" val="141715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Το </a:t>
            </a:r>
            <a:r>
              <a:rPr lang="en-US" dirty="0"/>
              <a:t>blockchain </a:t>
            </a:r>
            <a:r>
              <a:rPr lang="el-GR" dirty="0"/>
              <a:t>έχει κερδίσει σημαντικό έδαφος τα τελευταία χρόνια ακριβώς λόγω της αυξανόμενης ανάγκης για διαφάνεια, ασφάλεια, διαθεσιμότητας και αυτά είναι χαρακτηριστικά τα οποία τα προσφέρει.</a:t>
            </a:r>
          </a:p>
          <a:p>
            <a:r>
              <a:rPr lang="el-GR" dirty="0"/>
              <a:t>Το όλο σύστημα του Σχεδιασμού δρομολογίων μεταφοράς μαθητών αναλύεται στα εξής υποσυστήματα:</a:t>
            </a:r>
          </a:p>
          <a:p>
            <a:pPr marL="228600" indent="-228600">
              <a:buFont typeface="+mj-lt"/>
              <a:buAutoNum type="arabicPeriod"/>
            </a:pPr>
            <a:r>
              <a:rPr lang="el-GR" dirty="0"/>
              <a:t>Το υποσύστημα που δέχεται τα στοιχεία των μαθητών και των σχολείων και εκτελεί τους απαραίτητους ελέγχους</a:t>
            </a:r>
          </a:p>
          <a:p>
            <a:pPr marL="228600" indent="-228600">
              <a:buFont typeface="+mj-lt"/>
              <a:buAutoNum type="arabicPeriod"/>
            </a:pPr>
            <a:r>
              <a:rPr lang="el-GR" dirty="0"/>
              <a:t>Το υποσύστημα που εκτελεί το σχεδιασμό των δρομολογίων χρησιμοποιώντας τα προηγούμενα στοιχεία, στοιχεία ωραρίων, στοιχεία στάσεων, πληροφορίες τακτικών δρομολογίων αστικών και υπεραστικών λεωφορείων.</a:t>
            </a:r>
          </a:p>
          <a:p>
            <a:pPr marL="228600" indent="-228600">
              <a:buFont typeface="+mj-lt"/>
              <a:buAutoNum type="arabicPeriod"/>
            </a:pPr>
            <a:r>
              <a:rPr lang="el-GR" dirty="0"/>
              <a:t>Το υποσύστημα που εκτελεί την κοστολόγηση των δρομολογίων χρησιμοποιώντας χαρτογραφικά υψομετρικά δεδομένα, σημεία διαδρομών, κόστος καυσίμων και άλλα παραμετρικά στοιχεία που καθορίζονται νομοθετικά όπως ελάχιστος χρόνος απασχόλησης συνοδού, κόστη οχημάτων, ωριαία ταχύτητα κ.λπ.</a:t>
            </a:r>
          </a:p>
          <a:p>
            <a:pPr marL="228600" indent="-228600">
              <a:buFont typeface="+mj-lt"/>
              <a:buAutoNum type="arabicPeriod"/>
            </a:pPr>
            <a:r>
              <a:rPr lang="el-GR" dirty="0"/>
              <a:t>Το υποσύστημα που γίνεται η έγκριση επιλεγμένων δρομολογίων αναλόγως το κόστος και τον προϋπολογισμό της κάθε Περιφέρειας και την δημοπράτηση των δρομολογίων.</a:t>
            </a:r>
          </a:p>
          <a:p>
            <a:pPr marL="228600" indent="-228600">
              <a:buFont typeface="+mj-lt"/>
              <a:buAutoNum type="arabicPeriod"/>
            </a:pPr>
            <a:r>
              <a:rPr lang="el-GR" dirty="0"/>
              <a:t>Το υποσύστημα εκτέλεσης της Δημοπράτησης ή του Διαγωνισμού </a:t>
            </a:r>
          </a:p>
          <a:p>
            <a:pPr marL="228600" indent="-228600">
              <a:buFont typeface="+mj-lt"/>
              <a:buAutoNum type="arabicPeriod"/>
            </a:pPr>
            <a:r>
              <a:rPr lang="el-GR" dirty="0"/>
              <a:t>Το υποσύστημα ανάθεσης των δρομολογίων σε αναδόχους, λαμβάνοντας στοιχεία από επιπλέον φορείς όπως τα πρωτοδικεία για τα ποινικά μητρώα, και οι τράπεζες για τις εγγυητικές επιστολές.</a:t>
            </a:r>
          </a:p>
          <a:p>
            <a:pPr marL="228600" indent="-228600">
              <a:buFont typeface="+mj-lt"/>
              <a:buAutoNum type="arabicPeriod"/>
            </a:pPr>
            <a:r>
              <a:rPr lang="el-GR" dirty="0"/>
              <a:t>Το υποσύστημα που παρέχει την πληροφόρηση στους ανάδοχους σχετικά με τους μαθητές που πρέπει να μεταφερθούν, στα σχολεία τους μαθητές που μεταφέρονται με κάθε δρομολόγιο και μέσω των σχολείων για κάθε μαθητή το δρομολόγιο στο οποίο έχει ενταχθεί και τον ανάδοχο του δρομολογίου. Το υποσύστημα αυτό επιπλέον εκτελεί και τη δημιουργία περιοδικών αναφορών με τα στοιχεία από τις αναθέσεις και περιοδικά στοιχεία που δίνει η Περιφέρεια.</a:t>
            </a:r>
          </a:p>
          <a:p>
            <a:pPr marL="228600" indent="-228600">
              <a:buFont typeface="+mj-lt"/>
              <a:buAutoNum type="arabicPeriod"/>
            </a:pPr>
            <a:endParaRPr lang="el-GR" dirty="0"/>
          </a:p>
          <a:p>
            <a:pPr marL="0" indent="0">
              <a:buFont typeface="+mj-lt"/>
              <a:buNone/>
            </a:pPr>
            <a:r>
              <a:rPr lang="el-GR" dirty="0"/>
              <a:t>Η αναζήτηση μας έδειξε πως υπάρχουν κάποιες περιορισμένες λύσεις, διάφορα συστήματα δρομολόγησης, σχεδιασμού διαδρομής περιπάτων, διαδρομής αξιοθέατων, σχεδιασμού δρομολόγησης προς κάποιο σχολείο, ή αστικών δρομολογίων, όμως στην πλειοψηφία τους αφορούν:</a:t>
            </a:r>
          </a:p>
          <a:p>
            <a:pPr marL="171450" indent="-171450">
              <a:buFont typeface="Arial" panose="020B0604020202020204" pitchFamily="34" charset="0"/>
              <a:buChar char="•"/>
            </a:pPr>
            <a:r>
              <a:rPr lang="el-GR" dirty="0"/>
              <a:t>είτε περιορισμένο χωρικό εύρος</a:t>
            </a:r>
          </a:p>
          <a:p>
            <a:pPr marL="171450" indent="-171450">
              <a:buFont typeface="Arial" panose="020B0604020202020204" pitchFamily="34" charset="0"/>
              <a:buChar char="•"/>
            </a:pPr>
            <a:r>
              <a:rPr lang="el-GR" dirty="0"/>
              <a:t>είτε κάποιο συγκεκριμένο (μεμονωμένο) τόπο αφετηρίας-προορισμό.</a:t>
            </a:r>
          </a:p>
          <a:p>
            <a:pPr marL="0" indent="0">
              <a:buFont typeface="Arial" panose="020B0604020202020204" pitchFamily="34" charset="0"/>
              <a:buNone/>
            </a:pPr>
            <a:endParaRPr lang="el-GR" dirty="0"/>
          </a:p>
          <a:p>
            <a:pPr marL="0" indent="0">
              <a:buFont typeface="Arial" panose="020B0604020202020204" pitchFamily="34" charset="0"/>
              <a:buNone/>
            </a:pPr>
            <a:r>
              <a:rPr lang="el-GR" dirty="0"/>
              <a:t>Οι πηγές </a:t>
            </a:r>
            <a:r>
              <a:rPr lang="el-GR" dirty="0" err="1"/>
              <a:t>έμπνεσης</a:t>
            </a:r>
            <a:r>
              <a:rPr lang="el-GR" dirty="0"/>
              <a:t> είναι τα:</a:t>
            </a:r>
            <a:endParaRPr lang="en-US" dirty="0"/>
          </a:p>
          <a:p>
            <a:pPr marL="171450" indent="-171450">
              <a:buFont typeface="Arial" panose="020B0604020202020204" pitchFamily="34" charset="0"/>
              <a:buChar char="•"/>
            </a:pPr>
            <a:r>
              <a:rPr lang="en-US" dirty="0" err="1"/>
              <a:t>PublicTransportation</a:t>
            </a:r>
            <a:r>
              <a:rPr lang="en-US" dirty="0"/>
              <a:t> in Dubai</a:t>
            </a:r>
            <a:endParaRPr lang="el-GR" dirty="0"/>
          </a:p>
          <a:p>
            <a:pPr marL="171450" indent="-171450">
              <a:buFont typeface="Arial" panose="020B0604020202020204" pitchFamily="34" charset="0"/>
              <a:buChar char="•"/>
            </a:pPr>
            <a:r>
              <a:rPr lang="en-US" dirty="0" err="1"/>
              <a:t>Clilean</a:t>
            </a:r>
            <a:r>
              <a:rPr lang="en-US" dirty="0"/>
              <a:t> Ministry Of Education,</a:t>
            </a:r>
          </a:p>
          <a:p>
            <a:pPr marL="171450" indent="-171450">
              <a:buFont typeface="Arial" panose="020B0604020202020204" pitchFamily="34" charset="0"/>
              <a:buChar char="•"/>
            </a:pPr>
            <a:r>
              <a:rPr lang="en-US" dirty="0" err="1"/>
              <a:t>Esthonia</a:t>
            </a:r>
            <a:r>
              <a:rPr lang="en-US" dirty="0"/>
              <a:t> e-health,</a:t>
            </a:r>
          </a:p>
          <a:p>
            <a:pPr marL="171450" indent="-171450">
              <a:buFont typeface="Arial" panose="020B0604020202020204" pitchFamily="34" charset="0"/>
              <a:buChar char="•"/>
            </a:pPr>
            <a:r>
              <a:rPr lang="el-GR" dirty="0"/>
              <a:t>ΕΣΗΔΗΣ</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l-GR" dirty="0"/>
              <a:t>Εν τέλει δεν υπάρχει κάποιο ολοκληρωμένο σύστημα που να περιλαμβάνει όλα τα υποσυστήματα.</a:t>
            </a:r>
          </a:p>
          <a:p>
            <a:pPr marL="0" indent="0">
              <a:buFont typeface="Arial" panose="020B0604020202020204" pitchFamily="34" charset="0"/>
              <a:buNone/>
            </a:pPr>
            <a:endParaRPr lang="el-GR"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3</a:t>
            </a:fld>
            <a:endParaRPr lang="en-GB"/>
          </a:p>
        </p:txBody>
      </p:sp>
    </p:spTree>
    <p:extLst>
      <p:ext uri="{BB962C8B-B14F-4D97-AF65-F5344CB8AC3E}">
        <p14:creationId xmlns:p14="http://schemas.microsoft.com/office/powerpoint/2010/main" val="276839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Βλέπουμε εδώ το σχήμα πως θα μπορούσε να σχεδιαστεί ολόκληρο αυτό το σύστημα αξιοποιώντας την τεχνολογία του </a:t>
            </a:r>
            <a:r>
              <a:rPr lang="en-US" dirty="0"/>
              <a:t>blockchain</a:t>
            </a:r>
            <a:r>
              <a:rPr lang="el-GR" dirty="0"/>
              <a:t>, χρησιμοποιώντας τον κατάλληλο κάθε φορά δίκτυο.</a:t>
            </a:r>
          </a:p>
          <a:p>
            <a:r>
              <a:rPr lang="el-GR" dirty="0"/>
              <a:t>Εμείς θα εστιάσουμε στο υποσύστημα της Κοστολόγησης των δρομολογίων, χρησιμοποιώντας ένα </a:t>
            </a:r>
            <a:r>
              <a:rPr lang="en-US" dirty="0"/>
              <a:t>permissionless public blockchain </a:t>
            </a:r>
            <a:r>
              <a:rPr lang="el-GR" dirty="0"/>
              <a:t>δίκτυο.</a:t>
            </a:r>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4</a:t>
            </a:fld>
            <a:endParaRPr lang="en-GB"/>
          </a:p>
        </p:txBody>
      </p:sp>
    </p:spTree>
    <p:extLst>
      <p:ext uri="{BB962C8B-B14F-4D97-AF65-F5344CB8AC3E}">
        <p14:creationId xmlns:p14="http://schemas.microsoft.com/office/powerpoint/2010/main" val="115254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err="1"/>
              <a:t>Ετσι</a:t>
            </a:r>
            <a:r>
              <a:rPr lang="el-GR" dirty="0"/>
              <a:t> στο ολοκληρωμένο σύστημα που ένα σχολικό δίκτυο σε ένα νομό αποφασίζει να εφαρμόσει το </a:t>
            </a:r>
            <a:r>
              <a:rPr lang="en-US" dirty="0"/>
              <a:t>blockchain </a:t>
            </a:r>
            <a:r>
              <a:rPr lang="el-GR" dirty="0"/>
              <a:t>για τη διαχείριση των δρομολογίων μεταφοράς μαθητών μπορεί ο κάθε μαθητής να έχει μια ψηφιακή ταυτότητα και οι περιφέρειες, οι γονείς, οι μεταφορείς  μπορούν να παρακολουθούν σε πραγματικό χρόνο τις διαδρομές, να ενημερώνουν και να επαληθεύουν την παρουσία των μαθητών στα σχολικά οχήματα.</a:t>
            </a:r>
          </a:p>
          <a:p>
            <a:endParaRPr lang="el-GR" dirty="0"/>
          </a:p>
          <a:p>
            <a:r>
              <a:rPr lang="el-GR" dirty="0"/>
              <a:t>Τα οφέλη της τεχνολογίας </a:t>
            </a:r>
            <a:r>
              <a:rPr lang="en-US" dirty="0"/>
              <a:t>blockchain </a:t>
            </a:r>
            <a:r>
              <a:rPr lang="el-GR" dirty="0"/>
              <a:t>από την εφαρμογή της στο σύστημα είναι ενδεικτικά:</a:t>
            </a:r>
          </a:p>
          <a:p>
            <a:pPr marL="171450" lvl="0" indent="-171450">
              <a:buFont typeface="Arial" panose="020B0604020202020204" pitchFamily="34" charset="0"/>
              <a:buChar char="•"/>
            </a:pPr>
            <a:r>
              <a:rPr lang="el-GR" dirty="0">
                <a:solidFill>
                  <a:schemeClr val="bg1"/>
                </a:solidFill>
              </a:rPr>
              <a:t>Ασφάλεια και Ακεραιότητα Δεδομένων</a:t>
            </a:r>
            <a:endParaRPr lang="en-GB" dirty="0"/>
          </a:p>
          <a:p>
            <a:pPr marL="171450" lvl="0" indent="-171450">
              <a:buFont typeface="Arial" panose="020B0604020202020204" pitchFamily="34" charset="0"/>
              <a:buChar char="•"/>
            </a:pPr>
            <a:r>
              <a:rPr lang="el-GR" dirty="0">
                <a:solidFill>
                  <a:schemeClr val="bg1"/>
                </a:solidFill>
              </a:rPr>
              <a:t>Διαφάνεια</a:t>
            </a:r>
            <a:endParaRPr lang="en-GB" dirty="0"/>
          </a:p>
          <a:p>
            <a:pPr marL="171450" lvl="0" indent="-171450">
              <a:buFont typeface="Arial" panose="020B0604020202020204" pitchFamily="34" charset="0"/>
              <a:buChar char="•"/>
            </a:pPr>
            <a:r>
              <a:rPr lang="el-GR" dirty="0">
                <a:solidFill>
                  <a:schemeClr val="bg1"/>
                </a:solidFill>
              </a:rPr>
              <a:t>Χρονολογική διάκριση και καταγραφή</a:t>
            </a:r>
            <a:endParaRPr lang="en-GB" dirty="0"/>
          </a:p>
          <a:p>
            <a:pPr marL="171450" lvl="0" indent="-171450">
              <a:buFont typeface="Arial" panose="020B0604020202020204" pitchFamily="34" charset="0"/>
              <a:buChar char="•"/>
            </a:pPr>
            <a:r>
              <a:rPr lang="el-GR" dirty="0">
                <a:solidFill>
                  <a:schemeClr val="bg1"/>
                </a:solidFill>
              </a:rPr>
              <a:t>Αποκέντρωση και διαθεσιμότητα</a:t>
            </a:r>
            <a:endParaRPr lang="en-GB" dirty="0"/>
          </a:p>
          <a:p>
            <a:pPr marL="171450" lvl="0" indent="-171450">
              <a:buFont typeface="Arial" panose="020B0604020202020204" pitchFamily="34" charset="0"/>
              <a:buChar char="•"/>
            </a:pPr>
            <a:r>
              <a:rPr lang="el-GR" dirty="0">
                <a:solidFill>
                  <a:schemeClr val="bg1"/>
                </a:solidFill>
              </a:rPr>
              <a:t>Εξοικονόμηση Κόστους και Αποτελεσματικότητα</a:t>
            </a:r>
            <a:endParaRPr lang="en-GB" dirty="0"/>
          </a:p>
          <a:p>
            <a:pPr marL="171450" lvl="0" indent="-171450">
              <a:buFont typeface="Arial" panose="020B0604020202020204" pitchFamily="34" charset="0"/>
              <a:buChar char="•"/>
            </a:pPr>
            <a:r>
              <a:rPr lang="el-GR" dirty="0">
                <a:solidFill>
                  <a:schemeClr val="bg1"/>
                </a:solidFill>
              </a:rPr>
              <a:t>Ψευδωνυμοποίηση</a:t>
            </a:r>
            <a:endParaRPr lang="en-GB" dirty="0"/>
          </a:p>
          <a:p>
            <a:pPr marL="171450" lvl="0" indent="-171450">
              <a:buFont typeface="Arial" panose="020B0604020202020204" pitchFamily="34" charset="0"/>
              <a:buChar char="•"/>
            </a:pPr>
            <a:r>
              <a:rPr lang="el-GR" dirty="0">
                <a:solidFill>
                  <a:schemeClr val="bg1"/>
                </a:solidFill>
              </a:rPr>
              <a:t>Απόδειξη της αυθεντικότητας με ψηφιακή υπογραφή</a:t>
            </a:r>
            <a:endParaRPr lang="en-GB" dirty="0"/>
          </a:p>
          <a:p>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5</a:t>
            </a:fld>
            <a:endParaRPr lang="en-GB"/>
          </a:p>
        </p:txBody>
      </p:sp>
    </p:spTree>
    <p:extLst>
      <p:ext uri="{BB962C8B-B14F-4D97-AF65-F5344CB8AC3E}">
        <p14:creationId xmlns:p14="http://schemas.microsoft.com/office/powerpoint/2010/main" val="105157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Όπως είπαμε ήδη εμείς στην παρούσα εργασία επικεντρωνόμαστε στο υποσύστημα της 3. Κοστολόγησης των Δρομολογίων</a:t>
            </a:r>
          </a:p>
          <a:p>
            <a:r>
              <a:rPr lang="el-GR" dirty="0"/>
              <a:t>Το υποσύστημα αυτό εκτελεί υπολογισμό του κόστος χρησιμοποιώντας δημόσια στοιχεία και μη προσωπικά δεδομένα.</a:t>
            </a:r>
          </a:p>
          <a:p>
            <a:r>
              <a:rPr lang="el-GR" dirty="0"/>
              <a:t>Έχουμε σαν παραμέτρους Μεταβλητά στοιχεία που εξαρτώνται από την κάθε διαδρομή καθώς και κάποια σταθερά που μεταβάλλονται συνήθως με αλλαγές του νομοθετικού πλαισίου.</a:t>
            </a:r>
          </a:p>
          <a:p>
            <a:r>
              <a:rPr lang="el-GR" dirty="0"/>
              <a:t>Αυτά στα οποία θα αναφερθούμε είναι και αυτά που χρησιμοποιήσαμε κατά την ενδεικτική υλοποίηση των</a:t>
            </a:r>
            <a:r>
              <a:rPr lang="en-US" dirty="0"/>
              <a:t> smart contracts:</a:t>
            </a:r>
            <a:endParaRPr lang="el-GR" dirty="0"/>
          </a:p>
          <a:p>
            <a:r>
              <a:rPr lang="el-GR" dirty="0"/>
              <a:t>Στα μεταβλητά στοιχεία</a:t>
            </a:r>
          </a:p>
          <a:p>
            <a:pPr marL="171450" indent="-171450">
              <a:buFont typeface="Arial" panose="020B0604020202020204" pitchFamily="34" charset="0"/>
              <a:buChar char="•"/>
            </a:pPr>
            <a:r>
              <a:rPr lang="el-GR" dirty="0"/>
              <a:t>τα επιμέρους τμήματα της διαδρομής</a:t>
            </a:r>
          </a:p>
          <a:p>
            <a:pPr marL="171450" indent="-171450">
              <a:buFont typeface="Arial" panose="020B0604020202020204" pitchFamily="34" charset="0"/>
              <a:buChar char="•"/>
            </a:pPr>
            <a:r>
              <a:rPr lang="el-GR" dirty="0"/>
              <a:t>το είδος του οχήματος (</a:t>
            </a:r>
            <a:r>
              <a:rPr lang="en-US" dirty="0"/>
              <a:t>taxi)</a:t>
            </a:r>
            <a:endParaRPr lang="el-GR" dirty="0"/>
          </a:p>
          <a:p>
            <a:pPr marL="171450" indent="-171450">
              <a:buFont typeface="Arial" panose="020B0604020202020204" pitchFamily="34" charset="0"/>
              <a:buChar char="•"/>
            </a:pPr>
            <a:r>
              <a:rPr lang="el-GR" dirty="0"/>
              <a:t>τη μέση τιμή καυσίμων</a:t>
            </a:r>
          </a:p>
          <a:p>
            <a:r>
              <a:rPr lang="el-GR" dirty="0"/>
              <a:t>Στα σταθερά στοιχεία</a:t>
            </a:r>
          </a:p>
          <a:p>
            <a:pPr marL="171450" indent="-171450">
              <a:buFont typeface="Arial" panose="020B0604020202020204" pitchFamily="34" charset="0"/>
              <a:buChar char="•"/>
            </a:pPr>
            <a:r>
              <a:rPr lang="el-GR" dirty="0"/>
              <a:t>Του συντελεστές κλίσεων (εντός/εκτός πόλης, μικρή/μεγάλη)</a:t>
            </a:r>
          </a:p>
          <a:p>
            <a:pPr marL="0" indent="0">
              <a:buFont typeface="Arial" panose="020B0604020202020204" pitchFamily="34" charset="0"/>
              <a:buNone/>
            </a:pPr>
            <a:r>
              <a:rPr lang="el-GR" dirty="0"/>
              <a:t>Το αποτέλεσμα που παίρνουμε είναι</a:t>
            </a:r>
          </a:p>
          <a:p>
            <a:pPr marL="171450" indent="-171450">
              <a:buFont typeface="Arial" panose="020B0604020202020204" pitchFamily="34" charset="0"/>
              <a:buChar char="•"/>
            </a:pPr>
            <a:r>
              <a:rPr lang="el-GR" dirty="0"/>
              <a:t>το κόστος της διαδρομής</a:t>
            </a:r>
          </a:p>
          <a:p>
            <a:pPr marL="0" indent="0">
              <a:buFont typeface="Arial" panose="020B0604020202020204" pitchFamily="34" charset="0"/>
              <a:buNone/>
            </a:pPr>
            <a:r>
              <a:rPr lang="el-GR" dirty="0"/>
              <a:t>Προφανώς το αποτέλεσμα χρησιμοποιεί μια απλοποιημένη μορφή του μαθηματικού τύπου υπολογισμού καθώς δεν χρησιμοποιούνται όλοι οι παράμετροι</a:t>
            </a:r>
          </a:p>
          <a:p>
            <a:pPr marL="0" indent="0">
              <a:buFont typeface="Arial" panose="020B0604020202020204" pitchFamily="34" charset="0"/>
              <a:buNone/>
            </a:pPr>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6</a:t>
            </a:fld>
            <a:endParaRPr lang="en-GB"/>
          </a:p>
        </p:txBody>
      </p:sp>
    </p:spTree>
    <p:extLst>
      <p:ext uri="{BB962C8B-B14F-4D97-AF65-F5344CB8AC3E}">
        <p14:creationId xmlns:p14="http://schemas.microsoft.com/office/powerpoint/2010/main" val="211289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το συγκεκριμένο υποσύστημα επιλέχθηκε ένα </a:t>
            </a:r>
            <a:r>
              <a:rPr lang="en-US" dirty="0"/>
              <a:t>permissionless public blockchain</a:t>
            </a:r>
            <a:r>
              <a:rPr lang="el-GR" dirty="0"/>
              <a:t> θεωρώντας πως η μέση τιμή καυσίμων δίνεται από κάποιο </a:t>
            </a:r>
            <a:r>
              <a:rPr lang="en-US" dirty="0"/>
              <a:t>oracle </a:t>
            </a:r>
            <a:r>
              <a:rPr lang="el-GR" dirty="0"/>
              <a:t>που επικοινωνεί με την ιστοσελίδα που Υπουργείου Εμπορίου που είναι και η πιο επίσημη πηγή. Εναλλακτικά της χρήσης </a:t>
            </a:r>
            <a:r>
              <a:rPr lang="en-US" dirty="0"/>
              <a:t>oracle </a:t>
            </a:r>
            <a:r>
              <a:rPr lang="el-GR" dirty="0"/>
              <a:t>θα μπορούσε να χρησιμοποιηθεί κάποιο </a:t>
            </a:r>
            <a:r>
              <a:rPr lang="en-US" dirty="0"/>
              <a:t>hybrid blockchain </a:t>
            </a:r>
            <a:r>
              <a:rPr lang="el-GR" dirty="0"/>
              <a:t>το οποίο θα υπολογίζει τη μέση τιμή από τις τιμές που εισάγουν τα </a:t>
            </a:r>
            <a:r>
              <a:rPr lang="el-GR" dirty="0" err="1"/>
              <a:t>αδειοδοτημένα</a:t>
            </a:r>
            <a:r>
              <a:rPr lang="el-GR" dirty="0"/>
              <a:t> πρατήρια.</a:t>
            </a:r>
          </a:p>
          <a:p>
            <a:r>
              <a:rPr lang="el-GR" dirty="0"/>
              <a:t>Θα αναφέρουμε ενδεικτικά μερικούς από τους λόγους που μας οδήγησαν στη συγκεκριμένη επιλογή αξιοποιώντας το σχήμα που φαίνεται κάτω δεξιά:</a:t>
            </a:r>
          </a:p>
          <a:p>
            <a:pPr marL="171450" indent="-171450">
              <a:buFont typeface="Arial" panose="020B0604020202020204" pitchFamily="34" charset="0"/>
              <a:buChar char="•"/>
            </a:pPr>
            <a:r>
              <a:rPr lang="el-GR" dirty="0"/>
              <a:t>Δεν υπάρχουν προσωπικά ή μη δημόσια δεδομένα</a:t>
            </a:r>
          </a:p>
          <a:p>
            <a:pPr marL="171450" indent="-171450">
              <a:buFont typeface="Arial" panose="020B0604020202020204" pitchFamily="34" charset="0"/>
              <a:buChar char="•"/>
            </a:pPr>
            <a:r>
              <a:rPr lang="el-GR" dirty="0"/>
              <a:t>Δεν υπάρχει απαίτηση να ελέγχεται ποιος θα κάνει εγγραφή στο δίκτυο, οποιοσδήποτε μπορεί να υπολογίζει το κόστος μιας διαδρομής</a:t>
            </a:r>
          </a:p>
          <a:p>
            <a:pPr marL="171450" indent="-171450">
              <a:buFont typeface="Arial" panose="020B0604020202020204" pitchFamily="34" charset="0"/>
              <a:buChar char="•"/>
            </a:pPr>
            <a:r>
              <a:rPr lang="el-GR" dirty="0"/>
              <a:t>Δεν υπάρχει απαίτηση εμπιστοσύνης μεταξύ των χρηστών στο συγκεκριμένο υποσύστημα δεν υπάρχει αλληλεπίδραση μεταξύ τους.</a:t>
            </a:r>
          </a:p>
          <a:p>
            <a:pPr marL="171450" indent="-171450">
              <a:buFont typeface="Arial" panose="020B0604020202020204" pitchFamily="34" charset="0"/>
              <a:buChar char="•"/>
            </a:pPr>
            <a:r>
              <a:rPr lang="el-GR" dirty="0"/>
              <a:t>Υπάρχει ανάγκη για να μπορούν να γράφουν πολλοί χρήστες ταυτόχρονα.</a:t>
            </a:r>
          </a:p>
          <a:p>
            <a:pPr marL="171450" indent="-171450">
              <a:buFont typeface="Arial" panose="020B0604020202020204" pitchFamily="34" charset="0"/>
              <a:buChar char="•"/>
            </a:pPr>
            <a:r>
              <a:rPr lang="el-GR" dirty="0"/>
              <a:t>Υπάρχει ανάγκη διαθεσιμότητας τόσο της βάσης δεδομένων όσο και της εφαρμογής</a:t>
            </a:r>
          </a:p>
          <a:p>
            <a:pPr marL="171450" indent="-171450">
              <a:buFont typeface="Arial" panose="020B0604020202020204" pitchFamily="34" charset="0"/>
              <a:buChar char="•"/>
            </a:pPr>
            <a:r>
              <a:rPr lang="el-GR" dirty="0"/>
              <a:t>Υπάρχει ανάγκη για διαφάνεια των δεδομένων</a:t>
            </a:r>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7</a:t>
            </a:fld>
            <a:endParaRPr lang="en-GB"/>
          </a:p>
        </p:txBody>
      </p:sp>
    </p:spTree>
    <p:extLst>
      <p:ext uri="{BB962C8B-B14F-4D97-AF65-F5344CB8AC3E}">
        <p14:creationId xmlns:p14="http://schemas.microsoft.com/office/powerpoint/2010/main" val="177459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Προκειμένου να δούμε πόσο θα μας κοστίσει η υλοποίηση αυτού του υποσυστήματος στο </a:t>
            </a:r>
            <a:r>
              <a:rPr lang="en-US" dirty="0"/>
              <a:t>blockchain</a:t>
            </a:r>
            <a:r>
              <a:rPr lang="el-GR" dirty="0"/>
              <a:t> εξετάσαμε τη διακύμανση της ισοτιμίας του </a:t>
            </a:r>
            <a:r>
              <a:rPr lang="en-US" dirty="0"/>
              <a:t>Ethereum</a:t>
            </a:r>
            <a:r>
              <a:rPr lang="el-GR" dirty="0"/>
              <a:t> έναντι του </a:t>
            </a:r>
            <a:r>
              <a:rPr lang="en-US" dirty="0"/>
              <a:t>Euro </a:t>
            </a:r>
            <a:r>
              <a:rPr lang="el-GR" dirty="0"/>
              <a:t>σε βάθος 1 χρόνου.</a:t>
            </a:r>
          </a:p>
          <a:p>
            <a:r>
              <a:rPr lang="el-GR" dirty="0"/>
              <a:t>Βλέπουμε πως η ισοτιμία κυμαίνεται</a:t>
            </a:r>
            <a:r>
              <a:rPr lang="en-US" dirty="0"/>
              <a:t> </a:t>
            </a:r>
            <a:r>
              <a:rPr lang="el-GR" dirty="0"/>
              <a:t>από 1433,33€ στις 11/9/2023 μέχρι 3961,09€ στις 11/3/2024</a:t>
            </a:r>
          </a:p>
          <a:p>
            <a:r>
              <a:rPr lang="el-GR" dirty="0"/>
              <a:t>Ακόμα και σε έλεγχο την 22/6/2024 βλέπουμε μια διακύμανση από 3497,67 στις 16:41 μέχρι 3499,71 στις  20:50 δείχνοντας μια αύξηση </a:t>
            </a:r>
            <a:r>
              <a:rPr lang="en-GB" sz="1800" b="0" i="0" u="none" strike="noStrike" dirty="0">
                <a:solidFill>
                  <a:srgbClr val="000000"/>
                </a:solidFill>
                <a:effectLst/>
                <a:latin typeface="Aptos Narrow" panose="020B0004020202020204" pitchFamily="34" charset="0"/>
              </a:rPr>
              <a:t>7,342%</a:t>
            </a:r>
            <a:endParaRPr lang="el-GR" sz="1800" b="0" i="0" u="none" strike="noStrike" dirty="0">
              <a:solidFill>
                <a:srgbClr val="000000"/>
              </a:solidFill>
              <a:effectLst/>
              <a:latin typeface="Aptos Narrow" panose="020B0004020202020204" pitchFamily="34" charset="0"/>
            </a:endParaRPr>
          </a:p>
          <a:p>
            <a:r>
              <a:rPr lang="el-GR" sz="1800" b="0" i="0" u="none" strike="noStrike" dirty="0">
                <a:solidFill>
                  <a:srgbClr val="000000"/>
                </a:solidFill>
                <a:effectLst/>
                <a:latin typeface="Aptos Narrow" panose="020B0004020202020204" pitchFamily="34" charset="0"/>
              </a:rPr>
              <a:t>Ένας άλλος παράγοντας που επηρεάζει το κόστος είναι η κίνηση του δικτύου </a:t>
            </a:r>
            <a:r>
              <a:rPr lang="en-US" sz="1800" b="0" i="0" u="none" strike="noStrike" dirty="0">
                <a:solidFill>
                  <a:srgbClr val="000000"/>
                </a:solidFill>
                <a:effectLst/>
                <a:latin typeface="Aptos Narrow" panose="020B0004020202020204" pitchFamily="34" charset="0"/>
              </a:rPr>
              <a:t>blockchain</a:t>
            </a:r>
            <a:r>
              <a:rPr lang="el-GR" sz="1800" b="0" i="0" u="none" strike="noStrike" dirty="0">
                <a:solidFill>
                  <a:srgbClr val="000000"/>
                </a:solidFill>
                <a:effectLst/>
                <a:latin typeface="Aptos Narrow" panose="020B0004020202020204" pitchFamily="34" charset="0"/>
              </a:rPr>
              <a:t>.</a:t>
            </a:r>
          </a:p>
          <a:p>
            <a:r>
              <a:rPr lang="el-GR" sz="1800" b="0" i="0" u="none" strike="noStrike" dirty="0">
                <a:solidFill>
                  <a:srgbClr val="000000"/>
                </a:solidFill>
                <a:effectLst/>
                <a:latin typeface="Aptos Narrow" panose="020B0004020202020204" pitchFamily="34" charset="0"/>
              </a:rPr>
              <a:t>Από ενδεικτικές εκτελέσεις της συνάρτησης </a:t>
            </a:r>
            <a:r>
              <a:rPr lang="en-US" sz="1800" b="0" i="0" u="none" strike="noStrike" dirty="0" err="1">
                <a:solidFill>
                  <a:srgbClr val="000000"/>
                </a:solidFill>
                <a:effectLst/>
                <a:latin typeface="Aptos Narrow" panose="020B0004020202020204" pitchFamily="34" charset="0"/>
              </a:rPr>
              <a:t>setSyntelestisKlisis</a:t>
            </a:r>
            <a:r>
              <a:rPr lang="el-GR" sz="1800" b="0" i="0" u="none" strike="noStrike" dirty="0">
                <a:solidFill>
                  <a:srgbClr val="000000"/>
                </a:solidFill>
                <a:effectLst/>
                <a:latin typeface="Aptos Narrow" panose="020B0004020202020204" pitchFamily="34" charset="0"/>
              </a:rPr>
              <a:t> βλέπουμε πως το κόστος του </a:t>
            </a:r>
            <a:r>
              <a:rPr lang="en-US" sz="1800" b="0" i="0" u="none" strike="noStrike" dirty="0">
                <a:solidFill>
                  <a:srgbClr val="000000"/>
                </a:solidFill>
                <a:effectLst/>
                <a:latin typeface="Aptos Narrow" panose="020B0004020202020204" pitchFamily="34" charset="0"/>
              </a:rPr>
              <a:t>Gas </a:t>
            </a:r>
            <a:r>
              <a:rPr lang="el-GR" sz="1800" b="0" i="0" u="none" strike="noStrike" dirty="0">
                <a:solidFill>
                  <a:srgbClr val="000000"/>
                </a:solidFill>
                <a:effectLst/>
                <a:latin typeface="Aptos Narrow" panose="020B0004020202020204" pitchFamily="34" charset="0"/>
              </a:rPr>
              <a:t>και το </a:t>
            </a:r>
            <a:r>
              <a:rPr lang="en-US" sz="1800" b="0" i="0" u="none" strike="noStrike" dirty="0" err="1">
                <a:solidFill>
                  <a:srgbClr val="000000"/>
                </a:solidFill>
                <a:effectLst/>
                <a:latin typeface="Aptos Narrow" panose="020B0004020202020204" pitchFamily="34" charset="0"/>
              </a:rPr>
              <a:t>TransactionFee</a:t>
            </a:r>
            <a:r>
              <a:rPr lang="en-US" sz="1800" b="0" i="0" u="none" strike="noStrike" dirty="0">
                <a:solidFill>
                  <a:srgbClr val="000000"/>
                </a:solidFill>
                <a:effectLst/>
                <a:latin typeface="Aptos Narrow" panose="020B0004020202020204" pitchFamily="34" charset="0"/>
              </a:rPr>
              <a:t> </a:t>
            </a:r>
            <a:r>
              <a:rPr lang="el-GR" sz="1800" b="0" i="0" u="none" strike="noStrike" dirty="0">
                <a:solidFill>
                  <a:srgbClr val="000000"/>
                </a:solidFill>
                <a:effectLst/>
                <a:latin typeface="Aptos Narrow" panose="020B0004020202020204" pitchFamily="34" charset="0"/>
              </a:rPr>
              <a:t>κυμαίνεται</a:t>
            </a:r>
          </a:p>
          <a:p>
            <a:r>
              <a:rPr lang="el-GR" sz="1800" b="0" i="0" u="none" strike="noStrike" dirty="0">
                <a:solidFill>
                  <a:srgbClr val="000000"/>
                </a:solidFill>
                <a:effectLst/>
                <a:latin typeface="Aptos Narrow" panose="020B0004020202020204" pitchFamily="34" charset="0"/>
              </a:rPr>
              <a:t>από </a:t>
            </a:r>
            <a:r>
              <a:rPr lang="en-GB" sz="1800" b="0" i="0" u="none" strike="noStrike" dirty="0">
                <a:solidFill>
                  <a:srgbClr val="000000"/>
                </a:solidFill>
                <a:effectLst/>
                <a:latin typeface="Aptos Narrow" panose="020B0004020202020204" pitchFamily="34" charset="0"/>
              </a:rPr>
              <a:t>2,752732889</a:t>
            </a:r>
            <a:r>
              <a:rPr lang="en-GB" sz="2800" dirty="0"/>
              <a:t> </a:t>
            </a:r>
            <a:r>
              <a:rPr lang="el-GR" sz="2800" dirty="0"/>
              <a:t>και </a:t>
            </a:r>
            <a:r>
              <a:rPr lang="en-GB" sz="1800" b="0" i="0" u="none" strike="noStrike" dirty="0">
                <a:solidFill>
                  <a:srgbClr val="000000"/>
                </a:solidFill>
                <a:effectLst/>
                <a:latin typeface="Aptos Narrow" panose="020B0004020202020204" pitchFamily="34" charset="0"/>
              </a:rPr>
              <a:t>0,000066646415975579</a:t>
            </a:r>
            <a:r>
              <a:rPr lang="en-GB" sz="2800" dirty="0"/>
              <a:t> </a:t>
            </a:r>
            <a:r>
              <a:rPr lang="el-GR" sz="2800" dirty="0"/>
              <a:t>αντίστοιχα στις 21/6/2024 22:03:48</a:t>
            </a:r>
          </a:p>
          <a:p>
            <a:r>
              <a:rPr lang="el-GR" sz="2800" b="0" i="0" u="none" strike="noStrike" dirty="0">
                <a:solidFill>
                  <a:srgbClr val="000000"/>
                </a:solidFill>
                <a:effectLst/>
                <a:latin typeface="Aptos Narrow" panose="020B0004020202020204" pitchFamily="34" charset="0"/>
              </a:rPr>
              <a:t>έως </a:t>
            </a:r>
            <a:r>
              <a:rPr lang="en-GB" sz="1800" b="0" i="0" u="none" strike="noStrike" dirty="0">
                <a:solidFill>
                  <a:srgbClr val="000000"/>
                </a:solidFill>
                <a:effectLst/>
                <a:latin typeface="Aptos Narrow" panose="020B0004020202020204" pitchFamily="34" charset="0"/>
              </a:rPr>
              <a:t>46,931745352</a:t>
            </a:r>
            <a:r>
              <a:rPr lang="en-GB" sz="2800" dirty="0"/>
              <a:t> </a:t>
            </a:r>
            <a:r>
              <a:rPr lang="el-GR" sz="2800" dirty="0"/>
              <a:t>και </a:t>
            </a:r>
            <a:r>
              <a:rPr lang="en-GB" sz="1800" b="0" i="0" u="none" strike="noStrike" dirty="0">
                <a:solidFill>
                  <a:srgbClr val="000000"/>
                </a:solidFill>
                <a:effectLst/>
                <a:latin typeface="Aptos Narrow" panose="020B0004020202020204" pitchFamily="34" charset="0"/>
              </a:rPr>
              <a:t>0,001136264486717270</a:t>
            </a:r>
            <a:r>
              <a:rPr lang="en-GB" sz="2800" dirty="0"/>
              <a:t> </a:t>
            </a:r>
            <a:r>
              <a:rPr lang="el-GR" sz="2800" dirty="0"/>
              <a:t>αντίστοιχα στις 7/6/2024 13:34:12</a:t>
            </a:r>
          </a:p>
          <a:p>
            <a:r>
              <a:rPr lang="el-GR" sz="2800" b="0" i="0" u="none" strike="noStrike" dirty="0">
                <a:solidFill>
                  <a:srgbClr val="000000"/>
                </a:solidFill>
                <a:effectLst/>
                <a:latin typeface="Aptos Narrow" panose="020B0004020202020204" pitchFamily="34" charset="0"/>
              </a:rPr>
              <a:t>Αν υποθέσουμε πως κάνουμε μια χονδρική αναγωγή για τις 54 περιφέρειες με 400 υπολογισμούς το έτος το κόστος μπορεί να κυμανθεί</a:t>
            </a:r>
          </a:p>
          <a:p>
            <a:r>
              <a:rPr lang="el-GR" sz="2800" b="0" i="0" u="none" strike="noStrike" dirty="0">
                <a:solidFill>
                  <a:srgbClr val="000000"/>
                </a:solidFill>
                <a:effectLst/>
                <a:latin typeface="Aptos Narrow" panose="020B0004020202020204" pitchFamily="34" charset="0"/>
              </a:rPr>
              <a:t>από 4,693,67€</a:t>
            </a:r>
          </a:p>
          <a:p>
            <a:r>
              <a:rPr lang="el-GR" sz="2800" b="0" i="0" u="none" strike="noStrike" dirty="0">
                <a:solidFill>
                  <a:srgbClr val="000000"/>
                </a:solidFill>
                <a:effectLst/>
                <a:latin typeface="Aptos Narrow" panose="020B0004020202020204" pitchFamily="34" charset="0"/>
              </a:rPr>
              <a:t>έως 85.898,03€</a:t>
            </a:r>
            <a:endParaRPr lang="el-GR" sz="1800" b="0" i="0" u="none" strike="noStrike" dirty="0">
              <a:solidFill>
                <a:srgbClr val="000000"/>
              </a:solidFill>
              <a:effectLst/>
              <a:latin typeface="Aptos Narrow" panose="020B0004020202020204" pitchFamily="34" charset="0"/>
            </a:endParaRPr>
          </a:p>
          <a:p>
            <a:r>
              <a:rPr lang="el-GR" sz="1800" b="0" i="0" u="none" strike="noStrike" dirty="0">
                <a:solidFill>
                  <a:srgbClr val="000000"/>
                </a:solidFill>
                <a:effectLst/>
                <a:latin typeface="Aptos Narrow" panose="020B0004020202020204" pitchFamily="34" charset="0"/>
              </a:rPr>
              <a:t>Αντίστοιχα για εκτελέσεις της </a:t>
            </a:r>
            <a:r>
              <a:rPr lang="en-US" sz="1800" b="0" i="0" u="none" strike="noStrike" dirty="0" err="1">
                <a:solidFill>
                  <a:srgbClr val="000000"/>
                </a:solidFill>
                <a:effectLst/>
                <a:latin typeface="Aptos Narrow" panose="020B0004020202020204" pitchFamily="34" charset="0"/>
              </a:rPr>
              <a:t>CostCalculation</a:t>
            </a:r>
            <a:r>
              <a:rPr lang="en-US" sz="1800" b="0" i="0" u="none" strike="noStrike" dirty="0">
                <a:solidFill>
                  <a:srgbClr val="000000"/>
                </a:solidFill>
                <a:effectLst/>
                <a:latin typeface="Aptos Narrow" panose="020B0004020202020204" pitchFamily="34" charset="0"/>
              </a:rPr>
              <a:t> </a:t>
            </a:r>
            <a:r>
              <a:rPr lang="el-GR" sz="1800" b="0" i="0" u="none" strike="noStrike" dirty="0">
                <a:solidFill>
                  <a:srgbClr val="000000"/>
                </a:solidFill>
                <a:effectLst/>
                <a:latin typeface="Aptos Narrow" panose="020B0004020202020204" pitchFamily="34" charset="0"/>
              </a:rPr>
              <a:t>που κάνει τον υπολογισμό του κόστους</a:t>
            </a:r>
          </a:p>
          <a:p>
            <a:r>
              <a:rPr lang="el-GR" sz="1800" b="0" i="0" u="none" strike="noStrike" dirty="0">
                <a:solidFill>
                  <a:srgbClr val="000000"/>
                </a:solidFill>
                <a:effectLst/>
                <a:latin typeface="Aptos Narrow" panose="020B0004020202020204" pitchFamily="34" charset="0"/>
              </a:rPr>
              <a:t>Το κόστος μπορεί να κυμανθεί από 38.347,79€ έως 1.761.997.02€</a:t>
            </a:r>
          </a:p>
          <a:p>
            <a:r>
              <a:rPr lang="el-GR" sz="1800" b="0" i="0" u="none" strike="noStrike" dirty="0">
                <a:solidFill>
                  <a:srgbClr val="000000"/>
                </a:solidFill>
                <a:effectLst/>
                <a:latin typeface="Aptos Narrow" panose="020B0004020202020204" pitchFamily="34" charset="0"/>
              </a:rPr>
              <a:t>Προφανώς αυτές οι τιμές δεν είναι ακριβείς καθώς δεν κρατήσαμε την ακριβή ισοτιμία την ώρα που έτρεξαν οι υπολογισμοί ούτε μπορούσαμε να τρέξουμε 400 υπολογισμούς για τις 54 περιφέρειες όμως δείχνουν πως το κόστος μπορεί να κυμανθεί σε πολύ μεγάλα επίπεδα μέσα σε ένα χρόνο.</a:t>
            </a:r>
            <a:endParaRPr lang="el-GR" sz="2800"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8</a:t>
            </a:fld>
            <a:endParaRPr lang="en-GB"/>
          </a:p>
        </p:txBody>
      </p:sp>
    </p:spTree>
    <p:extLst>
      <p:ext uri="{BB962C8B-B14F-4D97-AF65-F5344CB8AC3E}">
        <p14:creationId xmlns:p14="http://schemas.microsoft.com/office/powerpoint/2010/main" val="123418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Καταλήγοντας στα συμπεράσματα της χρήσης της τεχνολογίας </a:t>
            </a:r>
            <a:r>
              <a:rPr lang="en-US" dirty="0"/>
              <a:t>blockchain</a:t>
            </a:r>
            <a:r>
              <a:rPr lang="el-GR" dirty="0"/>
              <a:t> βλέπουμε πως έχουμε πολλαπλά Πλεονεκτήματα, όπως αποδοτικότητα, ασφάλεια, ακεραιότητα διαθεσιμότητα</a:t>
            </a:r>
          </a:p>
          <a:p>
            <a:r>
              <a:rPr lang="el-GR" dirty="0"/>
              <a:t>Υπάρχουν όμως και προκλήσεις τόσο τεχνικές, όσο και εκπαιδευτικές αλλά και διαχείρισης των προσωπικών κλειδιών καθώς εμπλέκονται χρήστες από πολλούς διαφορετικούς κλάδους και μορφωτικά επίπεδα.</a:t>
            </a:r>
          </a:p>
          <a:p>
            <a:r>
              <a:rPr lang="el-GR" dirty="0"/>
              <a:t>Αλλά προκύπτουν και δυσκολίες τόσο στον υπολογισμό του κόστους της λειτουργίας του συστήματος, όσο και στον προγραμματισμό των εργασιών ώστε να εκτελούνται σε ποιο ευνοϊκές οικονομικά χρονικές περιόδους ή εύρεση άλλων παράλληλων </a:t>
            </a:r>
            <a:r>
              <a:rPr lang="en-US" dirty="0"/>
              <a:t>side chains</a:t>
            </a:r>
            <a:r>
              <a:rPr lang="el-GR" dirty="0"/>
              <a:t> (</a:t>
            </a:r>
            <a:r>
              <a:rPr lang="en-US" dirty="0"/>
              <a:t>level 2 blockchains)</a:t>
            </a:r>
            <a:r>
              <a:rPr lang="el-GR" dirty="0"/>
              <a:t> που να είναι πιο οικονομικά.</a:t>
            </a:r>
          </a:p>
          <a:p>
            <a:r>
              <a:rPr lang="el-GR" dirty="0"/>
              <a:t>Θεωρούμε πάντως πως η Διαφάνεια η Αμεσότητα η Μείωση ανθρωποωρών που δεν είναι εύκολο να υπολογιστούν αντισταθμίζουν τους όποιους οικονομικούς ενδοιασμούς.</a:t>
            </a:r>
            <a:endParaRPr lang="en-GB" dirty="0"/>
          </a:p>
        </p:txBody>
      </p:sp>
      <p:sp>
        <p:nvSpPr>
          <p:cNvPr id="4" name="Θέση αριθμού διαφάνειας 3"/>
          <p:cNvSpPr>
            <a:spLocks noGrp="1"/>
          </p:cNvSpPr>
          <p:nvPr>
            <p:ph type="sldNum" sz="quarter" idx="5"/>
          </p:nvPr>
        </p:nvSpPr>
        <p:spPr/>
        <p:txBody>
          <a:bodyPr/>
          <a:lstStyle/>
          <a:p>
            <a:fld id="{081FE272-C977-4897-B045-A9AFE81B33AB}" type="slidenum">
              <a:rPr lang="en-GB" smtClean="0"/>
              <a:t>9</a:t>
            </a:fld>
            <a:endParaRPr lang="en-GB"/>
          </a:p>
        </p:txBody>
      </p:sp>
    </p:spTree>
    <p:extLst>
      <p:ext uri="{BB962C8B-B14F-4D97-AF65-F5344CB8AC3E}">
        <p14:creationId xmlns:p14="http://schemas.microsoft.com/office/powerpoint/2010/main" val="179793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752E255-1376-4B96-B61B-328F8BCF2B8F}"/>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7FB7130F-A77B-4445-8B6F-50FD3B65E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84DBC4A9-DC3D-46D8-AC03-2AB709FE724D}"/>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5" name="Θέση υποσέλιδου 4">
            <a:extLst>
              <a:ext uri="{FF2B5EF4-FFF2-40B4-BE49-F238E27FC236}">
                <a16:creationId xmlns:a16="http://schemas.microsoft.com/office/drawing/2014/main" id="{F19BC8DF-AC8F-4753-8F9D-148E6E79EB06}"/>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FB8B444B-C993-4626-99AF-B6BEE1A144C8}"/>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337842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137E3BC-81EA-4864-9695-E0A901103343}"/>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FB6C62A-8A66-4940-905F-8B5736750F53}"/>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A239E21E-732D-4F91-81E1-B77E43E8B454}"/>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5" name="Θέση υποσέλιδου 4">
            <a:extLst>
              <a:ext uri="{FF2B5EF4-FFF2-40B4-BE49-F238E27FC236}">
                <a16:creationId xmlns:a16="http://schemas.microsoft.com/office/drawing/2014/main" id="{8E1E6D8E-D6EF-48AB-B2BC-0AEAC2E5DFA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C75E37BB-E88F-439D-B272-2C87687D5051}"/>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281004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AD15D3B6-7CD2-4B7D-A992-1B55D902DC52}"/>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B23C6AFC-EC49-49E1-BEA1-AC165F67DF55}"/>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03256CAF-E748-43B4-91E5-7BDA38640BE4}"/>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5" name="Θέση υποσέλιδου 4">
            <a:extLst>
              <a:ext uri="{FF2B5EF4-FFF2-40B4-BE49-F238E27FC236}">
                <a16:creationId xmlns:a16="http://schemas.microsoft.com/office/drawing/2014/main" id="{7495FB63-0DE1-419E-BAB1-16C0D1C12270}"/>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57A1BE39-532D-4FC1-A586-2A5E1BCEEEF3}"/>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157620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063CFAC-1CCD-478F-BCF4-B1D2220CAEEE}"/>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A3970FA-BF84-44C2-8977-77F7D436F977}"/>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B563859-92E7-469F-B02E-142A9900FD86}"/>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5" name="Θέση υποσέλιδου 4">
            <a:extLst>
              <a:ext uri="{FF2B5EF4-FFF2-40B4-BE49-F238E27FC236}">
                <a16:creationId xmlns:a16="http://schemas.microsoft.com/office/drawing/2014/main" id="{8B9E2E44-BF39-4E08-A9F3-CCB31D7897D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F66F563B-5196-4818-831E-CAF9B78BF9BB}"/>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38093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602D5A8-56FF-4BD9-8BC5-A8DD41698A91}"/>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893F81ED-ECCC-4F54-8E7B-866112A576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F4DA37A3-E50D-415F-A556-928B7972056C}"/>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5" name="Θέση υποσέλιδου 4">
            <a:extLst>
              <a:ext uri="{FF2B5EF4-FFF2-40B4-BE49-F238E27FC236}">
                <a16:creationId xmlns:a16="http://schemas.microsoft.com/office/drawing/2014/main" id="{AC0ED5C0-9764-4114-8CEC-885B138CBB2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E3C57E41-C200-4E9F-92F5-9DF9068B685B}"/>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69927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2D65330-03AB-42C5-A0CA-927A065E35D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C974F2F4-0983-4F5B-9B26-6645394A0F76}"/>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2F75F21B-42CB-420C-BE11-C0F05F88CB4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5713052A-3E9D-4147-B74F-70E816E498A8}"/>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6" name="Θέση υποσέλιδου 5">
            <a:extLst>
              <a:ext uri="{FF2B5EF4-FFF2-40B4-BE49-F238E27FC236}">
                <a16:creationId xmlns:a16="http://schemas.microsoft.com/office/drawing/2014/main" id="{145CB617-0DF9-4155-B855-33D89DA4CEEE}"/>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A1BF861D-AE92-4793-A227-71CE8F29420A}"/>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143350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F5548EB-9098-4708-B8B3-ECE6733BE000}"/>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47A073B1-30F6-4DE4-A770-5DB91EB418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D05617AD-EBD7-446E-AA3E-FDA39727F1DA}"/>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023A31E6-C860-409E-A272-E2B04C157A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6728BC56-434F-4125-873C-B084E4CE9240}"/>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36FDFFE6-EC45-4626-9BE0-00294A4B7D7B}"/>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8" name="Θέση υποσέλιδου 7">
            <a:extLst>
              <a:ext uri="{FF2B5EF4-FFF2-40B4-BE49-F238E27FC236}">
                <a16:creationId xmlns:a16="http://schemas.microsoft.com/office/drawing/2014/main" id="{F3A7E5BA-DD96-49A9-AFB5-297B9D1805DB}"/>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F43D2CE3-2F86-4119-906E-47E5420FDAB2}"/>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1280858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80D131C-41E6-42E4-9743-B7054E0D337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5D727DC9-D087-478E-817A-F924A5C10209}"/>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4" name="Θέση υποσέλιδου 3">
            <a:extLst>
              <a:ext uri="{FF2B5EF4-FFF2-40B4-BE49-F238E27FC236}">
                <a16:creationId xmlns:a16="http://schemas.microsoft.com/office/drawing/2014/main" id="{E47D8B35-5126-4B35-A31B-83EEBD30F9A0}"/>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944AFFD5-0189-429B-9DFD-3C6BA65DC66C}"/>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31165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CD314ACC-639C-47B4-817D-578DB461071F}"/>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3" name="Θέση υποσέλιδου 2">
            <a:extLst>
              <a:ext uri="{FF2B5EF4-FFF2-40B4-BE49-F238E27FC236}">
                <a16:creationId xmlns:a16="http://schemas.microsoft.com/office/drawing/2014/main" id="{E61EEBC1-2B2A-4A02-BC0E-DABE31B06F77}"/>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CA7AA691-7ABE-4C74-958A-F39AA25999A8}"/>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3047741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06E790B-26E0-4D4F-88A2-C8FC1E2F0D13}"/>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30EF7D77-864F-4134-9220-1F5207EFA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F3F7F5BB-8F63-4AE6-8147-94CB799F6A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B2C7A543-18E6-4A0E-A1C0-C8D2268D7FE2}"/>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6" name="Θέση υποσέλιδου 5">
            <a:extLst>
              <a:ext uri="{FF2B5EF4-FFF2-40B4-BE49-F238E27FC236}">
                <a16:creationId xmlns:a16="http://schemas.microsoft.com/office/drawing/2014/main" id="{0EC8031D-92D0-48E4-B9EC-10DF1CE6EF84}"/>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55DC2A84-A4D2-4193-A9C9-E41742467BE2}"/>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15850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4D114F-B930-483F-9294-B8B5120276E3}"/>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26874C27-0B73-4689-88DB-DBBBC9C699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F887339F-7E28-4532-8EAC-44171B0FE5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6D315BD1-48C8-43CB-AC78-328C095DBC72}"/>
              </a:ext>
            </a:extLst>
          </p:cNvPr>
          <p:cNvSpPr>
            <a:spLocks noGrp="1"/>
          </p:cNvSpPr>
          <p:nvPr>
            <p:ph type="dt" sz="half" idx="10"/>
          </p:nvPr>
        </p:nvSpPr>
        <p:spPr/>
        <p:txBody>
          <a:bodyPr/>
          <a:lstStyle/>
          <a:p>
            <a:fld id="{06F33171-31F7-4214-82B5-D86E26AE84A3}" type="datetimeFigureOut">
              <a:rPr lang="el-GR" smtClean="0"/>
              <a:t>6/7/2024</a:t>
            </a:fld>
            <a:endParaRPr lang="el-GR"/>
          </a:p>
        </p:txBody>
      </p:sp>
      <p:sp>
        <p:nvSpPr>
          <p:cNvPr id="6" name="Θέση υποσέλιδου 5">
            <a:extLst>
              <a:ext uri="{FF2B5EF4-FFF2-40B4-BE49-F238E27FC236}">
                <a16:creationId xmlns:a16="http://schemas.microsoft.com/office/drawing/2014/main" id="{0F877040-2DEB-4CCE-B138-AD0492D56ED4}"/>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B9057C1-4738-4664-8A48-1CFE0BC60492}"/>
              </a:ext>
            </a:extLst>
          </p:cNvPr>
          <p:cNvSpPr>
            <a:spLocks noGrp="1"/>
          </p:cNvSpPr>
          <p:nvPr>
            <p:ph type="sldNum" sz="quarter" idx="12"/>
          </p:nvPr>
        </p:nvSpPr>
        <p:spPr/>
        <p:txBody>
          <a:bodyPr/>
          <a:lstStyle/>
          <a:p>
            <a:fld id="{5807953A-1E5E-4C49-8584-B387BE925CC5}" type="slidenum">
              <a:rPr lang="el-GR" smtClean="0"/>
              <a:t>‹#›</a:t>
            </a:fld>
            <a:endParaRPr lang="el-GR"/>
          </a:p>
        </p:txBody>
      </p:sp>
    </p:spTree>
    <p:extLst>
      <p:ext uri="{BB962C8B-B14F-4D97-AF65-F5344CB8AC3E}">
        <p14:creationId xmlns:p14="http://schemas.microsoft.com/office/powerpoint/2010/main" val="419154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DCECE7D9-8810-46D5-8B0A-001342E14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096286DF-7106-4D51-8ECB-00E8E4C044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0C11861-8704-48FC-809D-59C9998CF9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33171-31F7-4214-82B5-D86E26AE84A3}" type="datetimeFigureOut">
              <a:rPr lang="el-GR" smtClean="0"/>
              <a:t>6/7/2024</a:t>
            </a:fld>
            <a:endParaRPr lang="el-GR"/>
          </a:p>
        </p:txBody>
      </p:sp>
      <p:sp>
        <p:nvSpPr>
          <p:cNvPr id="5" name="Θέση υποσέλιδου 4">
            <a:extLst>
              <a:ext uri="{FF2B5EF4-FFF2-40B4-BE49-F238E27FC236}">
                <a16:creationId xmlns:a16="http://schemas.microsoft.com/office/drawing/2014/main" id="{3D133DDF-4BF8-47AB-9BDA-0F2DC5224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E3D9F1C2-E669-40CB-B4C8-4C0C2FE69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7953A-1E5E-4C49-8584-B387BE925CC5}" type="slidenum">
              <a:rPr lang="el-GR" smtClean="0"/>
              <a:t>‹#›</a:t>
            </a:fld>
            <a:endParaRPr lang="el-GR"/>
          </a:p>
        </p:txBody>
      </p:sp>
    </p:spTree>
    <p:extLst>
      <p:ext uri="{BB962C8B-B14F-4D97-AF65-F5344CB8AC3E}">
        <p14:creationId xmlns:p14="http://schemas.microsoft.com/office/powerpoint/2010/main" val="3708509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7.png"/><Relationship Id="rId7"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7.emf"/><Relationship Id="rId4" Type="http://schemas.microsoft.com/office/2007/relationships/hdphoto" Target="../media/hdphoto1.wdp"/><Relationship Id="rId9"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9.svg"/><Relationship Id="rId3" Type="http://schemas.openxmlformats.org/officeDocument/2006/relationships/image" Target="../media/image7.png"/><Relationship Id="rId7" Type="http://schemas.openxmlformats.org/officeDocument/2006/relationships/diagramData" Target="../diagrams/data1.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microsoft.com/office/2007/relationships/hdphoto" Target="../media/hdphoto1.wdp"/><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4.png"/><Relationship Id="rId7" Type="http://schemas.openxmlformats.org/officeDocument/2006/relationships/image" Target="../media/image3.png"/><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diagramColors" Target="../diagrams/colors3.xml"/><Relationship Id="rId5" Type="http://schemas.microsoft.com/office/2007/relationships/hdphoto" Target="../media/hdphoto1.wdp"/><Relationship Id="rId10" Type="http://schemas.openxmlformats.org/officeDocument/2006/relationships/diagramQuickStyle" Target="../diagrams/quickStyle3.xml"/><Relationship Id="rId4" Type="http://schemas.openxmlformats.org/officeDocument/2006/relationships/image" Target="../media/image7.png"/><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2.png"/><Relationship Id="rId7" Type="http://schemas.openxmlformats.org/officeDocument/2006/relationships/diagramData" Target="../diagrams/data4.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diagramDrawing" Target="../diagrams/drawing4.xml"/><Relationship Id="rId5" Type="http://schemas.openxmlformats.org/officeDocument/2006/relationships/image" Target="../media/image4.png"/><Relationship Id="rId10" Type="http://schemas.openxmlformats.org/officeDocument/2006/relationships/diagramColors" Target="../diagrams/colors4.xml"/><Relationship Id="rId4" Type="http://schemas.openxmlformats.org/officeDocument/2006/relationships/image" Target="../media/image3.png"/><Relationship Id="rId9"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png"/><Relationship Id="rId7" Type="http://schemas.openxmlformats.org/officeDocument/2006/relationships/diagramLayout" Target="../diagrams/layout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Data" Target="../diagrams/data5.xml"/><Relationship Id="rId11" Type="http://schemas.openxmlformats.org/officeDocument/2006/relationships/image" Target="../media/image10.png"/><Relationship Id="rId5" Type="http://schemas.openxmlformats.org/officeDocument/2006/relationships/image" Target="../media/image4.png"/><Relationship Id="rId10" Type="http://schemas.microsoft.com/office/2007/relationships/diagramDrawing" Target="../diagrams/drawing5.xml"/><Relationship Id="rId4" Type="http://schemas.openxmlformats.org/officeDocument/2006/relationships/image" Target="../media/image3.png"/><Relationship Id="rId9"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49A60341-ED3B-4BC5-A0E8-D71A53EF3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584546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7" name="Εικόνα 16">
            <a:extLst>
              <a:ext uri="{FF2B5EF4-FFF2-40B4-BE49-F238E27FC236}">
                <a16:creationId xmlns:a16="http://schemas.microsoft.com/office/drawing/2014/main" id="{CB69DE30-E42A-42CF-960B-07BFA5D0106B}"/>
              </a:ext>
            </a:extLst>
          </p:cNvPr>
          <p:cNvPicPr>
            <a:picLocks noChangeAspect="1"/>
          </p:cNvPicPr>
          <p:nvPr/>
        </p:nvPicPr>
        <p:blipFill>
          <a:blip r:embed="rId3">
            <a:alphaModFix amt="35000"/>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9100"/>
                    </a14:imgEffect>
                  </a14:imgLayer>
                </a14:imgProps>
              </a:ext>
              <a:ext uri="{28A0092B-C50C-407E-A947-70E740481C1C}">
                <a14:useLocalDpi xmlns:a14="http://schemas.microsoft.com/office/drawing/2010/main" val="0"/>
              </a:ext>
            </a:extLst>
          </a:blip>
          <a:stretch>
            <a:fillRect/>
          </a:stretch>
        </p:blipFill>
        <p:spPr>
          <a:xfrm rot="5400000">
            <a:off x="-1004792" y="3067270"/>
            <a:ext cx="4682836" cy="289862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0"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7031"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02289" y="6127172"/>
            <a:ext cx="611910" cy="611910"/>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4261042"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9" name="TextBox 8">
            <a:extLst>
              <a:ext uri="{FF2B5EF4-FFF2-40B4-BE49-F238E27FC236}">
                <a16:creationId xmlns:a16="http://schemas.microsoft.com/office/drawing/2014/main" id="{82E4A991-2800-4905-80DA-308ACEC7E647}"/>
              </a:ext>
            </a:extLst>
          </p:cNvPr>
          <p:cNvSpPr txBox="1"/>
          <p:nvPr/>
        </p:nvSpPr>
        <p:spPr>
          <a:xfrm>
            <a:off x="2413194" y="698294"/>
            <a:ext cx="7359456" cy="369332"/>
          </a:xfrm>
          <a:prstGeom prst="rect">
            <a:avLst/>
          </a:prstGeom>
          <a:noFill/>
          <a:ln>
            <a:solidFill>
              <a:schemeClr val="accent2"/>
            </a:solidFill>
          </a:ln>
        </p:spPr>
        <p:txBody>
          <a:bodyPr wrap="square">
            <a:spAutoFit/>
          </a:bodyPr>
          <a:lstStyle/>
          <a:p>
            <a:pPr algn="ctr"/>
            <a:r>
              <a:rPr lang="el-GR" b="1" dirty="0">
                <a:solidFill>
                  <a:schemeClr val="accent1">
                    <a:lumMod val="75000"/>
                  </a:schemeClr>
                </a:solidFill>
              </a:rPr>
              <a:t>Περιγραφή Υλοποίησης των </a:t>
            </a:r>
            <a:r>
              <a:rPr lang="en-US" b="1" dirty="0">
                <a:solidFill>
                  <a:schemeClr val="accent1">
                    <a:lumMod val="75000"/>
                  </a:schemeClr>
                </a:solidFill>
              </a:rPr>
              <a:t>Smart Contracts</a:t>
            </a:r>
            <a:r>
              <a:rPr lang="el-GR" b="1" dirty="0">
                <a:solidFill>
                  <a:schemeClr val="accent1">
                    <a:lumMod val="75000"/>
                  </a:schemeClr>
                </a:solidFill>
              </a:rPr>
              <a:t> στο </a:t>
            </a:r>
            <a:r>
              <a:rPr lang="el-GR" b="1" dirty="0" err="1">
                <a:solidFill>
                  <a:schemeClr val="accent1">
                    <a:lumMod val="75000"/>
                  </a:schemeClr>
                </a:solidFill>
              </a:rPr>
              <a:t>Ethereum</a:t>
            </a:r>
            <a:r>
              <a:rPr lang="el-GR" b="1" dirty="0">
                <a:solidFill>
                  <a:schemeClr val="accent1">
                    <a:lumMod val="75000"/>
                  </a:schemeClr>
                </a:solidFill>
              </a:rPr>
              <a:t> </a:t>
            </a:r>
            <a:r>
              <a:rPr lang="el-GR" b="1" dirty="0" err="1">
                <a:solidFill>
                  <a:schemeClr val="accent1">
                    <a:lumMod val="75000"/>
                  </a:schemeClr>
                </a:solidFill>
              </a:rPr>
              <a:t>Blockchain</a:t>
            </a:r>
            <a:endParaRPr lang="el-GR" b="1" dirty="0">
              <a:solidFill>
                <a:schemeClr val="accent1">
                  <a:lumMod val="75000"/>
                </a:schemeClr>
              </a:solidFill>
            </a:endParaRPr>
          </a:p>
        </p:txBody>
      </p:sp>
      <p:sp>
        <p:nvSpPr>
          <p:cNvPr id="11" name="TextBox 10">
            <a:extLst>
              <a:ext uri="{FF2B5EF4-FFF2-40B4-BE49-F238E27FC236}">
                <a16:creationId xmlns:a16="http://schemas.microsoft.com/office/drawing/2014/main" id="{90A6F181-54B9-45CA-A8DA-954BDDADE95A}"/>
              </a:ext>
            </a:extLst>
          </p:cNvPr>
          <p:cNvSpPr txBox="1"/>
          <p:nvPr/>
        </p:nvSpPr>
        <p:spPr>
          <a:xfrm>
            <a:off x="694577" y="1270735"/>
            <a:ext cx="11319622" cy="523220"/>
          </a:xfrm>
          <a:prstGeom prst="rect">
            <a:avLst/>
          </a:prstGeom>
          <a:noFill/>
        </p:spPr>
        <p:txBody>
          <a:bodyPr wrap="square">
            <a:spAutoFit/>
          </a:bodyPr>
          <a:lstStyle/>
          <a:p>
            <a:pPr algn="just"/>
            <a:r>
              <a:rPr lang="el-GR" sz="1400" dirty="0"/>
              <a:t>Δεν θα υλοποιήσουμε</a:t>
            </a:r>
            <a:r>
              <a:rPr lang="en-US" sz="1400" dirty="0"/>
              <a:t> </a:t>
            </a:r>
            <a:r>
              <a:rPr lang="el-GR" sz="1400" dirty="0"/>
              <a:t>ολόκληρο το σύστημα, παρά μόνο τμήμα του </a:t>
            </a:r>
            <a:r>
              <a:rPr lang="el-GR" sz="1400" u="sng" dirty="0" err="1">
                <a:solidFill>
                  <a:schemeClr val="accent1">
                    <a:lumMod val="75000"/>
                  </a:schemeClr>
                </a:solidFill>
              </a:rPr>
              <a:t>υποσυστηματος</a:t>
            </a:r>
            <a:r>
              <a:rPr lang="el-GR" sz="1400" u="sng" dirty="0">
                <a:solidFill>
                  <a:schemeClr val="accent1">
                    <a:lumMod val="75000"/>
                  </a:schemeClr>
                </a:solidFill>
              </a:rPr>
              <a:t> της κοστολόγησης </a:t>
            </a:r>
            <a:r>
              <a:rPr lang="el-GR" sz="1400" dirty="0"/>
              <a:t>με ανάπτυξη δύο </a:t>
            </a:r>
            <a:r>
              <a:rPr lang="el-GR" sz="1400" b="1" dirty="0" err="1"/>
              <a:t>smart</a:t>
            </a:r>
            <a:r>
              <a:rPr lang="el-GR" sz="1400" b="1" dirty="0"/>
              <a:t> </a:t>
            </a:r>
            <a:r>
              <a:rPr lang="el-GR" sz="1400" b="1" dirty="0" err="1"/>
              <a:t>contracts</a:t>
            </a:r>
            <a:r>
              <a:rPr lang="el-GR" sz="1400" b="1" dirty="0"/>
              <a:t> </a:t>
            </a:r>
            <a:r>
              <a:rPr lang="el-GR" sz="1400" dirty="0"/>
              <a:t>τα οποία </a:t>
            </a:r>
            <a:r>
              <a:rPr lang="el-GR" sz="1400" u="sng" dirty="0">
                <a:solidFill>
                  <a:schemeClr val="accent1">
                    <a:lumMod val="75000"/>
                  </a:schemeClr>
                </a:solidFill>
              </a:rPr>
              <a:t>συνεργάζονται μεταξύ τους.</a:t>
            </a:r>
            <a:r>
              <a:rPr lang="el-GR" sz="1400" dirty="0"/>
              <a:t> Το πρώτο (</a:t>
            </a:r>
            <a:r>
              <a:rPr lang="en-US" sz="1400" b="0" i="0" u="none" strike="noStrike" baseline="0" dirty="0" err="1">
                <a:solidFill>
                  <a:schemeClr val="accent4">
                    <a:lumMod val="75000"/>
                  </a:schemeClr>
                </a:solidFill>
                <a:latin typeface="Ubuntu Mono"/>
              </a:rPr>
              <a:t>Syntelestis</a:t>
            </a:r>
            <a:r>
              <a:rPr lang="el-GR" sz="1400" dirty="0"/>
              <a:t>) έχει τα σταθερά στοιχεία του υπολογισμού, ενώ το δεύτερο (</a:t>
            </a:r>
            <a:r>
              <a:rPr lang="en-US" sz="1400" b="0" i="0" u="none" strike="noStrike" baseline="0" dirty="0" err="1">
                <a:solidFill>
                  <a:srgbClr val="7030A0"/>
                </a:solidFill>
                <a:latin typeface="Ubuntu Mono"/>
              </a:rPr>
              <a:t>CostCalculation</a:t>
            </a:r>
            <a:r>
              <a:rPr lang="el-GR" sz="1400" dirty="0"/>
              <a:t>) τα μεταβλητά.</a:t>
            </a:r>
            <a:endParaRPr lang="el-GR" sz="1400" b="1" dirty="0"/>
          </a:p>
        </p:txBody>
      </p:sp>
      <p:sp>
        <p:nvSpPr>
          <p:cNvPr id="22" name="Βέλος: Κάτω 21">
            <a:extLst>
              <a:ext uri="{FF2B5EF4-FFF2-40B4-BE49-F238E27FC236}">
                <a16:creationId xmlns:a16="http://schemas.microsoft.com/office/drawing/2014/main" id="{6865500F-9F58-4B55-BEDA-595EA58337F6}"/>
              </a:ext>
            </a:extLst>
          </p:cNvPr>
          <p:cNvSpPr/>
          <p:nvPr/>
        </p:nvSpPr>
        <p:spPr>
          <a:xfrm rot="16200000">
            <a:off x="1057738" y="6140987"/>
            <a:ext cx="313158" cy="593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14" name="Ομάδα 13">
            <a:extLst>
              <a:ext uri="{FF2B5EF4-FFF2-40B4-BE49-F238E27FC236}">
                <a16:creationId xmlns:a16="http://schemas.microsoft.com/office/drawing/2014/main" id="{9D1AACB0-EA26-08D5-8355-2B3F375ED3B2}"/>
              </a:ext>
            </a:extLst>
          </p:cNvPr>
          <p:cNvGrpSpPr/>
          <p:nvPr/>
        </p:nvGrpSpPr>
        <p:grpSpPr>
          <a:xfrm>
            <a:off x="694577" y="1786135"/>
            <a:ext cx="10611302" cy="3936490"/>
            <a:chOff x="349176" y="1208596"/>
            <a:chExt cx="11254776" cy="4246107"/>
          </a:xfrm>
        </p:grpSpPr>
        <p:pic>
          <p:nvPicPr>
            <p:cNvPr id="30" name="Εικόνα 29">
              <a:extLst>
                <a:ext uri="{FF2B5EF4-FFF2-40B4-BE49-F238E27FC236}">
                  <a16:creationId xmlns:a16="http://schemas.microsoft.com/office/drawing/2014/main" id="{D4D043F8-B823-4129-A29D-6E90001703C7}"/>
                </a:ext>
              </a:extLst>
            </p:cNvPr>
            <p:cNvPicPr>
              <a:picLocks noChangeAspect="1"/>
            </p:cNvPicPr>
            <p:nvPr/>
          </p:nvPicPr>
          <p:blipFill>
            <a:blip r:embed="rId7"/>
            <a:stretch>
              <a:fillRect/>
            </a:stretch>
          </p:blipFill>
          <p:spPr>
            <a:xfrm>
              <a:off x="5983274" y="4021438"/>
              <a:ext cx="4748566" cy="1433265"/>
            </a:xfrm>
            <a:prstGeom prst="rect">
              <a:avLst/>
            </a:prstGeom>
          </p:spPr>
        </p:pic>
        <p:pic>
          <p:nvPicPr>
            <p:cNvPr id="23" name="Εικόνα 22">
              <a:extLst>
                <a:ext uri="{FF2B5EF4-FFF2-40B4-BE49-F238E27FC236}">
                  <a16:creationId xmlns:a16="http://schemas.microsoft.com/office/drawing/2014/main" id="{9AF9BAB9-5425-494D-A456-D3F5E1AE4883}"/>
                </a:ext>
              </a:extLst>
            </p:cNvPr>
            <p:cNvPicPr>
              <a:picLocks noChangeAspect="1"/>
            </p:cNvPicPr>
            <p:nvPr/>
          </p:nvPicPr>
          <p:blipFill>
            <a:blip r:embed="rId8"/>
            <a:stretch>
              <a:fillRect/>
            </a:stretch>
          </p:blipFill>
          <p:spPr>
            <a:xfrm>
              <a:off x="6001328" y="1755430"/>
              <a:ext cx="4713891" cy="1477131"/>
            </a:xfrm>
            <a:prstGeom prst="rect">
              <a:avLst/>
            </a:prstGeom>
          </p:spPr>
        </p:pic>
        <p:cxnSp>
          <p:nvCxnSpPr>
            <p:cNvPr id="19" name="Ευθύγραμμο βέλος σύνδεσης 18">
              <a:extLst>
                <a:ext uri="{FF2B5EF4-FFF2-40B4-BE49-F238E27FC236}">
                  <a16:creationId xmlns:a16="http://schemas.microsoft.com/office/drawing/2014/main" id="{EE387F10-AA95-42CD-A71B-D849B18E49E3}"/>
                </a:ext>
              </a:extLst>
            </p:cNvPr>
            <p:cNvCxnSpPr>
              <a:cxnSpLocks/>
            </p:cNvCxnSpPr>
            <p:nvPr/>
          </p:nvCxnSpPr>
          <p:spPr>
            <a:xfrm>
              <a:off x="4470400" y="3232560"/>
              <a:ext cx="0" cy="92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A8E168D-30A7-427A-94CF-A36D8E23F86F}"/>
                </a:ext>
              </a:extLst>
            </p:cNvPr>
            <p:cNvSpPr txBox="1"/>
            <p:nvPr/>
          </p:nvSpPr>
          <p:spPr>
            <a:xfrm>
              <a:off x="349176" y="1375049"/>
              <a:ext cx="4713889" cy="307777"/>
            </a:xfrm>
            <a:prstGeom prst="rect">
              <a:avLst/>
            </a:prstGeom>
            <a:noFill/>
          </p:spPr>
          <p:txBody>
            <a:bodyPr wrap="square">
              <a:spAutoFit/>
            </a:bodyPr>
            <a:lstStyle/>
            <a:p>
              <a:r>
                <a:rPr lang="el-GR" sz="1400" dirty="0"/>
                <a:t>Συγγραφή του κώδικα</a:t>
              </a:r>
              <a:r>
                <a:rPr lang="en-US" sz="1400" dirty="0"/>
                <a:t> </a:t>
              </a:r>
              <a:r>
                <a:rPr lang="el-GR" sz="1400" dirty="0"/>
                <a:t>στο </a:t>
              </a:r>
              <a:r>
                <a:rPr lang="en-US" sz="1400" dirty="0"/>
                <a:t>Remix</a:t>
              </a:r>
              <a:endParaRPr lang="el-GR" sz="1400" dirty="0"/>
            </a:p>
          </p:txBody>
        </p:sp>
        <p:pic>
          <p:nvPicPr>
            <p:cNvPr id="3" name="Εικόνα 2">
              <a:extLst>
                <a:ext uri="{FF2B5EF4-FFF2-40B4-BE49-F238E27FC236}">
                  <a16:creationId xmlns:a16="http://schemas.microsoft.com/office/drawing/2014/main" id="{43884EE8-6268-44A9-A382-67BE1DDED09A}"/>
                </a:ext>
              </a:extLst>
            </p:cNvPr>
            <p:cNvPicPr>
              <a:picLocks noChangeAspect="1"/>
            </p:cNvPicPr>
            <p:nvPr/>
          </p:nvPicPr>
          <p:blipFill rotWithShape="1">
            <a:blip r:embed="rId9"/>
            <a:srcRect t="21065"/>
            <a:stretch/>
          </p:blipFill>
          <p:spPr>
            <a:xfrm>
              <a:off x="349176" y="1788165"/>
              <a:ext cx="4713890" cy="1444395"/>
            </a:xfrm>
            <a:prstGeom prst="rect">
              <a:avLst/>
            </a:prstGeom>
          </p:spPr>
        </p:pic>
        <p:sp>
          <p:nvSpPr>
            <p:cNvPr id="15" name="TextBox 14">
              <a:extLst>
                <a:ext uri="{FF2B5EF4-FFF2-40B4-BE49-F238E27FC236}">
                  <a16:creationId xmlns:a16="http://schemas.microsoft.com/office/drawing/2014/main" id="{2358A6BB-05EB-42EA-8DBC-E85F59A31073}"/>
                </a:ext>
              </a:extLst>
            </p:cNvPr>
            <p:cNvSpPr txBox="1"/>
            <p:nvPr/>
          </p:nvSpPr>
          <p:spPr>
            <a:xfrm>
              <a:off x="467382" y="3457066"/>
              <a:ext cx="3926202" cy="564373"/>
            </a:xfrm>
            <a:prstGeom prst="rect">
              <a:avLst/>
            </a:prstGeom>
            <a:noFill/>
          </p:spPr>
          <p:txBody>
            <a:bodyPr wrap="square">
              <a:spAutoFit/>
            </a:bodyPr>
            <a:lstStyle/>
            <a:p>
              <a:pPr algn="just"/>
              <a:r>
                <a:rPr lang="el-GR" sz="1400" dirty="0"/>
                <a:t>Στη συνέχεια έγινε έλεγχος της ορθής σύνταξης του συμβολαίου</a:t>
              </a:r>
            </a:p>
          </p:txBody>
        </p:sp>
        <p:pic>
          <p:nvPicPr>
            <p:cNvPr id="4" name="Εικόνα 3">
              <a:extLst>
                <a:ext uri="{FF2B5EF4-FFF2-40B4-BE49-F238E27FC236}">
                  <a16:creationId xmlns:a16="http://schemas.microsoft.com/office/drawing/2014/main" id="{FEE9D812-93EF-4145-90F1-63B884062EEA}"/>
                </a:ext>
              </a:extLst>
            </p:cNvPr>
            <p:cNvPicPr>
              <a:picLocks noChangeAspect="1"/>
            </p:cNvPicPr>
            <p:nvPr/>
          </p:nvPicPr>
          <p:blipFill>
            <a:blip r:embed="rId10"/>
            <a:stretch>
              <a:fillRect/>
            </a:stretch>
          </p:blipFill>
          <p:spPr>
            <a:xfrm>
              <a:off x="358141" y="4160966"/>
              <a:ext cx="4672234" cy="1234077"/>
            </a:xfrm>
            <a:prstGeom prst="rect">
              <a:avLst/>
            </a:prstGeom>
          </p:spPr>
        </p:pic>
        <p:sp>
          <p:nvSpPr>
            <p:cNvPr id="6" name="TextBox 5">
              <a:extLst>
                <a:ext uri="{FF2B5EF4-FFF2-40B4-BE49-F238E27FC236}">
                  <a16:creationId xmlns:a16="http://schemas.microsoft.com/office/drawing/2014/main" id="{CF60B4A7-618D-4A1B-A679-102EB0CE6BFB}"/>
                </a:ext>
              </a:extLst>
            </p:cNvPr>
            <p:cNvSpPr txBox="1"/>
            <p:nvPr/>
          </p:nvSpPr>
          <p:spPr>
            <a:xfrm>
              <a:off x="6001327" y="1208596"/>
              <a:ext cx="5602625" cy="564373"/>
            </a:xfrm>
            <a:prstGeom prst="rect">
              <a:avLst/>
            </a:prstGeom>
            <a:noFill/>
          </p:spPr>
          <p:txBody>
            <a:bodyPr wrap="square">
              <a:spAutoFit/>
            </a:bodyPr>
            <a:lstStyle/>
            <a:p>
              <a:r>
                <a:rPr lang="el-GR" sz="1400" dirty="0"/>
                <a:t>Επιβεβαίωση ορθής λειτουργίας του συμβολαίου στο</a:t>
              </a:r>
              <a:r>
                <a:rPr lang="en-US" sz="1400" dirty="0"/>
                <a:t> Virtual Machine Remix (Cancun)</a:t>
              </a:r>
              <a:r>
                <a:rPr lang="el-GR" sz="1400" dirty="0"/>
                <a:t> </a:t>
              </a:r>
            </a:p>
          </p:txBody>
        </p:sp>
        <p:cxnSp>
          <p:nvCxnSpPr>
            <p:cNvPr id="25" name="Γραμμή σύνδεσης: Γωνιώδης 24">
              <a:extLst>
                <a:ext uri="{FF2B5EF4-FFF2-40B4-BE49-F238E27FC236}">
                  <a16:creationId xmlns:a16="http://schemas.microsoft.com/office/drawing/2014/main" id="{B4B2A448-C309-4C83-9149-CE67F19C608F}"/>
                </a:ext>
              </a:extLst>
            </p:cNvPr>
            <p:cNvCxnSpPr>
              <a:cxnSpLocks/>
              <a:stCxn id="4" idx="3"/>
              <a:endCxn id="23" idx="1"/>
            </p:cNvCxnSpPr>
            <p:nvPr/>
          </p:nvCxnSpPr>
          <p:spPr>
            <a:xfrm flipV="1">
              <a:off x="5030374" y="2493996"/>
              <a:ext cx="970954" cy="22840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A49EB9-7DC8-4C39-A780-F3B94D804FF7}"/>
                </a:ext>
              </a:extLst>
            </p:cNvPr>
            <p:cNvSpPr txBox="1"/>
            <p:nvPr/>
          </p:nvSpPr>
          <p:spPr>
            <a:xfrm>
              <a:off x="6187385" y="3353814"/>
              <a:ext cx="4748560" cy="564373"/>
            </a:xfrm>
            <a:prstGeom prst="rect">
              <a:avLst/>
            </a:prstGeom>
            <a:noFill/>
          </p:spPr>
          <p:txBody>
            <a:bodyPr wrap="square">
              <a:spAutoFit/>
            </a:bodyPr>
            <a:lstStyle/>
            <a:p>
              <a:r>
                <a:rPr lang="el-GR" sz="1400" dirty="0"/>
                <a:t>Ανάπτυξη του </a:t>
              </a:r>
              <a:r>
                <a:rPr lang="en-US" sz="1400" dirty="0"/>
                <a:t>smart contract </a:t>
              </a:r>
              <a:r>
                <a:rPr lang="el-GR" sz="1400" dirty="0"/>
                <a:t>στο </a:t>
              </a:r>
              <a:r>
                <a:rPr lang="en-US" sz="1400" dirty="0"/>
                <a:t>blockchain </a:t>
              </a:r>
              <a:r>
                <a:rPr lang="el-GR" sz="1400" dirty="0"/>
                <a:t>δίκτυο</a:t>
              </a:r>
              <a:r>
                <a:rPr lang="en-US" sz="1400" dirty="0"/>
                <a:t> </a:t>
              </a:r>
              <a:r>
                <a:rPr lang="el-GR" sz="1400" dirty="0"/>
                <a:t>μέσω του </a:t>
              </a:r>
              <a:r>
                <a:rPr lang="el-GR" sz="1400" b="1" dirty="0" err="1"/>
                <a:t>Injected</a:t>
              </a:r>
              <a:r>
                <a:rPr lang="el-GR" sz="1400" b="1" dirty="0"/>
                <a:t> </a:t>
              </a:r>
              <a:r>
                <a:rPr lang="el-GR" sz="1400" b="1" dirty="0" err="1"/>
                <a:t>Provider</a:t>
              </a:r>
              <a:r>
                <a:rPr lang="el-GR" sz="1400" b="1" dirty="0"/>
                <a:t> (</a:t>
              </a:r>
              <a:r>
                <a:rPr lang="el-GR" sz="1400" b="1" dirty="0" err="1"/>
                <a:t>Metamask</a:t>
              </a:r>
              <a:r>
                <a:rPr lang="el-GR" sz="1400" dirty="0"/>
                <a:t>) στο </a:t>
              </a:r>
              <a:r>
                <a:rPr lang="el-GR" sz="1400" dirty="0" err="1"/>
                <a:t>blockchain</a:t>
              </a:r>
              <a:r>
                <a:rPr lang="el-GR" sz="1400" dirty="0"/>
                <a:t> δίκτυο</a:t>
              </a:r>
            </a:p>
          </p:txBody>
        </p:sp>
        <p:cxnSp>
          <p:nvCxnSpPr>
            <p:cNvPr id="32" name="Ευθύγραμμο βέλος σύνδεσης 31">
              <a:extLst>
                <a:ext uri="{FF2B5EF4-FFF2-40B4-BE49-F238E27FC236}">
                  <a16:creationId xmlns:a16="http://schemas.microsoft.com/office/drawing/2014/main" id="{BCB13510-B193-489F-BF4A-BE4803DA7C39}"/>
                </a:ext>
              </a:extLst>
            </p:cNvPr>
            <p:cNvCxnSpPr>
              <a:cxnSpLocks/>
            </p:cNvCxnSpPr>
            <p:nvPr/>
          </p:nvCxnSpPr>
          <p:spPr>
            <a:xfrm>
              <a:off x="6078144" y="3232560"/>
              <a:ext cx="0" cy="788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68661244-B944-D34F-6FE5-BE33F3BCEE8E}"/>
              </a:ext>
            </a:extLst>
          </p:cNvPr>
          <p:cNvSpPr txBox="1"/>
          <p:nvPr/>
        </p:nvSpPr>
        <p:spPr>
          <a:xfrm>
            <a:off x="1639575" y="6152277"/>
            <a:ext cx="9337456" cy="307777"/>
          </a:xfrm>
          <a:prstGeom prst="rect">
            <a:avLst/>
          </a:prstGeom>
          <a:noFill/>
        </p:spPr>
        <p:txBody>
          <a:bodyPr wrap="square">
            <a:spAutoFit/>
          </a:bodyPr>
          <a:lstStyle/>
          <a:p>
            <a:r>
              <a:rPr lang="el-GR" sz="1400" dirty="0"/>
              <a:t>Χρησιμοποιήθηκε το </a:t>
            </a:r>
            <a:r>
              <a:rPr lang="en-US" sz="1400" dirty="0"/>
              <a:t>wallet </a:t>
            </a:r>
            <a:r>
              <a:rPr lang="el-GR" sz="1400" dirty="0"/>
              <a:t>με </a:t>
            </a:r>
            <a:r>
              <a:rPr lang="el-GR" sz="1400" b="1" dirty="0">
                <a:solidFill>
                  <a:schemeClr val="accent2">
                    <a:lumMod val="75000"/>
                  </a:schemeClr>
                </a:solidFill>
              </a:rPr>
              <a:t>διεύθυνση 0</a:t>
            </a:r>
            <a:r>
              <a:rPr lang="en-US" sz="1400" b="1" dirty="0">
                <a:solidFill>
                  <a:schemeClr val="accent2">
                    <a:lumMod val="75000"/>
                  </a:schemeClr>
                </a:solidFill>
              </a:rPr>
              <a:t>xE135035b783844A511d61bDF9fd4B5D2bA74d517 </a:t>
            </a:r>
            <a:r>
              <a:rPr lang="el-GR" sz="1400" dirty="0"/>
              <a:t>στο </a:t>
            </a:r>
            <a:r>
              <a:rPr lang="en-US" sz="1400" dirty="0"/>
              <a:t>Ethereum </a:t>
            </a:r>
            <a:r>
              <a:rPr lang="en-US" sz="1400" dirty="0" err="1"/>
              <a:t>Sepolia</a:t>
            </a:r>
            <a:r>
              <a:rPr lang="en-US" sz="1400" dirty="0"/>
              <a:t> </a:t>
            </a:r>
            <a:r>
              <a:rPr lang="en-US" sz="1400" dirty="0" err="1"/>
              <a:t>Testnet</a:t>
            </a:r>
            <a:endParaRPr lang="el-GR" sz="1400" dirty="0"/>
          </a:p>
        </p:txBody>
      </p:sp>
      <p:sp>
        <p:nvSpPr>
          <p:cNvPr id="33" name="TextBox 32">
            <a:extLst>
              <a:ext uri="{FF2B5EF4-FFF2-40B4-BE49-F238E27FC236}">
                <a16:creationId xmlns:a16="http://schemas.microsoft.com/office/drawing/2014/main" id="{D80F376A-7A17-3D02-6F7F-FC374C3DFA89}"/>
              </a:ext>
            </a:extLst>
          </p:cNvPr>
          <p:cNvSpPr txBox="1"/>
          <p:nvPr/>
        </p:nvSpPr>
        <p:spPr>
          <a:xfrm>
            <a:off x="1639575" y="6431591"/>
            <a:ext cx="9337456" cy="523220"/>
          </a:xfrm>
          <a:prstGeom prst="rect">
            <a:avLst/>
          </a:prstGeom>
          <a:noFill/>
        </p:spPr>
        <p:txBody>
          <a:bodyPr wrap="square">
            <a:spAutoFit/>
          </a:bodyPr>
          <a:lstStyle/>
          <a:p>
            <a:r>
              <a:rPr lang="el-GR" sz="1400" dirty="0"/>
              <a:t>Εκεί αναπτύχθηκαν τα </a:t>
            </a:r>
            <a:r>
              <a:rPr lang="el-GR" sz="1400" b="1" dirty="0" err="1"/>
              <a:t>smart</a:t>
            </a:r>
            <a:r>
              <a:rPr lang="el-GR" sz="1400" b="1" dirty="0"/>
              <a:t> </a:t>
            </a:r>
            <a:r>
              <a:rPr lang="el-GR" sz="1400" b="1" dirty="0" err="1"/>
              <a:t>contracts</a:t>
            </a:r>
            <a:r>
              <a:rPr lang="el-GR" sz="1400" b="1" dirty="0"/>
              <a:t> όπως </a:t>
            </a:r>
            <a:r>
              <a:rPr lang="en-US" sz="1400" b="0" i="0" u="none" strike="noStrike" baseline="0" dirty="0" err="1">
                <a:solidFill>
                  <a:schemeClr val="accent4">
                    <a:lumMod val="75000"/>
                  </a:schemeClr>
                </a:solidFill>
                <a:latin typeface="Ubuntu Mono"/>
              </a:rPr>
              <a:t>Syntelestis</a:t>
            </a:r>
            <a:r>
              <a:rPr lang="el-GR" sz="1400" b="0" i="0" u="none" strike="noStrike" baseline="0" dirty="0">
                <a:solidFill>
                  <a:schemeClr val="accent4">
                    <a:lumMod val="75000"/>
                  </a:schemeClr>
                </a:solidFill>
                <a:latin typeface="Ubuntu Mono"/>
              </a:rPr>
              <a:t>, </a:t>
            </a:r>
            <a:r>
              <a:rPr lang="en-US" sz="1400" b="0" i="0" u="none" strike="noStrike" baseline="0" dirty="0" err="1">
                <a:solidFill>
                  <a:srgbClr val="7030A0"/>
                </a:solidFill>
                <a:latin typeface="Ubuntu Mono"/>
              </a:rPr>
              <a:t>CostCalculation</a:t>
            </a:r>
            <a:r>
              <a:rPr lang="el-GR" sz="1400" b="0" i="0" u="none" strike="noStrike" baseline="0" dirty="0">
                <a:solidFill>
                  <a:srgbClr val="7030A0"/>
                </a:solidFill>
                <a:latin typeface="Ubuntu Mono"/>
              </a:rPr>
              <a:t> </a:t>
            </a:r>
            <a:r>
              <a:rPr lang="en-US" sz="1400" b="0" i="0" u="none" strike="noStrike" baseline="0" dirty="0">
                <a:solidFill>
                  <a:srgbClr val="FF0000"/>
                </a:solidFill>
                <a:latin typeface="Times New Roman" panose="02020603050405020304" pitchFamily="18" charset="0"/>
              </a:rPr>
              <a:t>(</a:t>
            </a:r>
            <a:r>
              <a:rPr lang="el-GR" sz="1400" b="0" i="0" u="none" strike="noStrike" baseline="0" dirty="0">
                <a:solidFill>
                  <a:srgbClr val="FF0000"/>
                </a:solidFill>
                <a:latin typeface="Times New Roman" panose="02020603050405020304" pitchFamily="18" charset="0"/>
              </a:rPr>
              <a:t>Αρχική </a:t>
            </a:r>
            <a:r>
              <a:rPr lang="el-GR" sz="1400" dirty="0">
                <a:solidFill>
                  <a:srgbClr val="FF0000"/>
                </a:solidFill>
                <a:latin typeface="Times New Roman" panose="02020603050405020304" pitchFamily="18" charset="0"/>
              </a:rPr>
              <a:t>και τελική </a:t>
            </a:r>
            <a:r>
              <a:rPr lang="el-GR" sz="1400" b="0" i="0" u="none" strike="noStrike" baseline="0" dirty="0">
                <a:solidFill>
                  <a:srgbClr val="FF0000"/>
                </a:solidFill>
                <a:latin typeface="Times New Roman" panose="02020603050405020304" pitchFamily="18" charset="0"/>
              </a:rPr>
              <a:t>έκδοση).</a:t>
            </a:r>
            <a:endParaRPr lang="el-GR" sz="1800" b="0" i="0" u="none" strike="noStrike" baseline="0" dirty="0">
              <a:solidFill>
                <a:srgbClr val="000000"/>
              </a:solidFill>
              <a:latin typeface="Times New Roman" panose="02020603050405020304" pitchFamily="18" charset="0"/>
            </a:endParaRPr>
          </a:p>
          <a:p>
            <a:endParaRPr lang="el-GR" sz="1400" b="1" dirty="0"/>
          </a:p>
        </p:txBody>
      </p:sp>
    </p:spTree>
    <p:extLst>
      <p:ext uri="{BB962C8B-B14F-4D97-AF65-F5344CB8AC3E}">
        <p14:creationId xmlns:p14="http://schemas.microsoft.com/office/powerpoint/2010/main" val="85141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94A35586-38A2-4B68-A646-D2839017ECAD}"/>
              </a:ext>
            </a:extLst>
          </p:cNvPr>
          <p:cNvPicPr>
            <a:picLocks noChangeAspect="1"/>
          </p:cNvPicPr>
          <p:nvPr/>
        </p:nvPicPr>
        <p:blipFill>
          <a:blip r:embed="rId3"/>
          <a:stretch>
            <a:fillRect/>
          </a:stretch>
        </p:blipFill>
        <p:spPr>
          <a:xfrm flipH="1">
            <a:off x="9505114" y="2175866"/>
            <a:ext cx="2680729" cy="468213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11603952"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42" y="6072908"/>
            <a:ext cx="720437" cy="720437"/>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682230"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pic>
        <p:nvPicPr>
          <p:cNvPr id="9" name="Εικόνα 8" descr="Εικόνα που περιέχει κείμενο, λογισμικό, εικονίδιο υπολογιστή, ιστοσελίδα&#10;&#10;Περιγραφή που δημιουργήθηκε αυτόματα">
            <a:extLst>
              <a:ext uri="{FF2B5EF4-FFF2-40B4-BE49-F238E27FC236}">
                <a16:creationId xmlns:a16="http://schemas.microsoft.com/office/drawing/2014/main" id="{B99BD046-0637-C251-44DD-4F0EEEE5E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9739" y="701872"/>
            <a:ext cx="9414801" cy="6148180"/>
          </a:xfrm>
          <a:prstGeom prst="rect">
            <a:avLst/>
          </a:prstGeom>
          <a:ln>
            <a:noFill/>
          </a:ln>
        </p:spPr>
      </p:pic>
      <p:sp>
        <p:nvSpPr>
          <p:cNvPr id="3" name="Οβάλ 2">
            <a:extLst>
              <a:ext uri="{FF2B5EF4-FFF2-40B4-BE49-F238E27FC236}">
                <a16:creationId xmlns:a16="http://schemas.microsoft.com/office/drawing/2014/main" id="{DDE7E3F4-CF37-FA5A-6E53-9DB1BF955CF1}"/>
              </a:ext>
            </a:extLst>
          </p:cNvPr>
          <p:cNvSpPr/>
          <p:nvPr/>
        </p:nvSpPr>
        <p:spPr>
          <a:xfrm>
            <a:off x="1407460" y="6185647"/>
            <a:ext cx="1057835" cy="607698"/>
          </a:xfrm>
          <a:prstGeom prst="ellips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4" name="Οβάλ 3">
            <a:extLst>
              <a:ext uri="{FF2B5EF4-FFF2-40B4-BE49-F238E27FC236}">
                <a16:creationId xmlns:a16="http://schemas.microsoft.com/office/drawing/2014/main" id="{4CB6DDB8-2959-F536-9D81-0BA5C91F124C}"/>
              </a:ext>
            </a:extLst>
          </p:cNvPr>
          <p:cNvSpPr/>
          <p:nvPr/>
        </p:nvSpPr>
        <p:spPr>
          <a:xfrm>
            <a:off x="2465295" y="2608729"/>
            <a:ext cx="1057835" cy="607698"/>
          </a:xfrm>
          <a:prstGeom prst="ellips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6" name="Οβάλ 5">
            <a:extLst>
              <a:ext uri="{FF2B5EF4-FFF2-40B4-BE49-F238E27FC236}">
                <a16:creationId xmlns:a16="http://schemas.microsoft.com/office/drawing/2014/main" id="{5E4E5B59-B2B3-3B30-5B60-7959DF154A6C}"/>
              </a:ext>
            </a:extLst>
          </p:cNvPr>
          <p:cNvSpPr/>
          <p:nvPr/>
        </p:nvSpPr>
        <p:spPr>
          <a:xfrm>
            <a:off x="9524865" y="5316070"/>
            <a:ext cx="1107276" cy="756838"/>
          </a:xfrm>
          <a:prstGeom prst="ellips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1" name="Οβάλ 10">
            <a:extLst>
              <a:ext uri="{FF2B5EF4-FFF2-40B4-BE49-F238E27FC236}">
                <a16:creationId xmlns:a16="http://schemas.microsoft.com/office/drawing/2014/main" id="{B17DD3AF-0932-D556-6630-015379D551DE}"/>
              </a:ext>
            </a:extLst>
          </p:cNvPr>
          <p:cNvSpPr/>
          <p:nvPr/>
        </p:nvSpPr>
        <p:spPr>
          <a:xfrm>
            <a:off x="1407460" y="5502374"/>
            <a:ext cx="1057835" cy="607698"/>
          </a:xfrm>
          <a:prstGeom prst="ellips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3" name="TextBox 12">
            <a:extLst>
              <a:ext uri="{FF2B5EF4-FFF2-40B4-BE49-F238E27FC236}">
                <a16:creationId xmlns:a16="http://schemas.microsoft.com/office/drawing/2014/main" id="{867CC19A-4030-C553-4755-6B8BF45FE538}"/>
              </a:ext>
            </a:extLst>
          </p:cNvPr>
          <p:cNvSpPr txBox="1"/>
          <p:nvPr/>
        </p:nvSpPr>
        <p:spPr>
          <a:xfrm>
            <a:off x="3361765" y="720000"/>
            <a:ext cx="5472000" cy="369332"/>
          </a:xfrm>
          <a:prstGeom prst="rect">
            <a:avLst/>
          </a:prstGeom>
          <a:solidFill>
            <a:schemeClr val="bg1"/>
          </a:solidFill>
          <a:ln>
            <a:solidFill>
              <a:schemeClr val="accent2"/>
            </a:solidFill>
          </a:ln>
        </p:spPr>
        <p:txBody>
          <a:bodyPr wrap="square">
            <a:spAutoFit/>
          </a:bodyPr>
          <a:lstStyle/>
          <a:p>
            <a:pPr algn="ctr"/>
            <a:r>
              <a:rPr lang="el-GR" b="1" dirty="0">
                <a:solidFill>
                  <a:schemeClr val="accent1">
                    <a:lumMod val="75000"/>
                  </a:schemeClr>
                </a:solidFill>
              </a:rPr>
              <a:t>Δείγμα εκτέλεσης του </a:t>
            </a:r>
            <a:r>
              <a:rPr lang="en-US" b="1" dirty="0">
                <a:solidFill>
                  <a:schemeClr val="accent1">
                    <a:lumMod val="75000"/>
                  </a:schemeClr>
                </a:solidFill>
              </a:rPr>
              <a:t>smart contract </a:t>
            </a:r>
            <a:r>
              <a:rPr lang="el-GR" b="1" dirty="0">
                <a:solidFill>
                  <a:schemeClr val="accent1">
                    <a:lumMod val="75000"/>
                  </a:schemeClr>
                </a:solidFill>
              </a:rPr>
              <a:t>στο </a:t>
            </a:r>
            <a:r>
              <a:rPr lang="en-US" b="1" dirty="0" err="1">
                <a:solidFill>
                  <a:schemeClr val="accent1">
                    <a:lumMod val="75000"/>
                  </a:schemeClr>
                </a:solidFill>
              </a:rPr>
              <a:t>etherscan</a:t>
            </a:r>
            <a:endParaRPr lang="el-GR" b="1" dirty="0">
              <a:solidFill>
                <a:schemeClr val="accent1">
                  <a:lumMod val="75000"/>
                </a:schemeClr>
              </a:solidFill>
            </a:endParaRPr>
          </a:p>
        </p:txBody>
      </p:sp>
    </p:spTree>
    <p:extLst>
      <p:ext uri="{BB962C8B-B14F-4D97-AF65-F5344CB8AC3E}">
        <p14:creationId xmlns:p14="http://schemas.microsoft.com/office/powerpoint/2010/main" val="10370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969" y="6108776"/>
            <a:ext cx="648702" cy="648702"/>
          </a:xfrm>
          <a:prstGeom prst="rect">
            <a:avLst/>
          </a:prstGeom>
        </p:spPr>
      </p:pic>
      <p:pic>
        <p:nvPicPr>
          <p:cNvPr id="17" name="Εικόνα 16">
            <a:extLst>
              <a:ext uri="{FF2B5EF4-FFF2-40B4-BE49-F238E27FC236}">
                <a16:creationId xmlns:a16="http://schemas.microsoft.com/office/drawing/2014/main" id="{CB69DE30-E42A-42CF-960B-07BFA5D0106B}"/>
              </a:ext>
            </a:extLst>
          </p:cNvPr>
          <p:cNvPicPr>
            <a:picLocks noChangeAspect="1"/>
          </p:cNvPicPr>
          <p:nvPr/>
        </p:nvPicPr>
        <p:blipFill>
          <a:blip r:embed="rId3">
            <a:alphaModFix amt="35000"/>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9100"/>
                    </a14:imgEffect>
                  </a14:imgLayer>
                </a14:imgProps>
              </a:ext>
              <a:ext uri="{28A0092B-C50C-407E-A947-70E740481C1C}">
                <a14:useLocalDpi xmlns:a14="http://schemas.microsoft.com/office/drawing/2010/main" val="0"/>
              </a:ext>
            </a:extLst>
          </a:blip>
          <a:stretch>
            <a:fillRect/>
          </a:stretch>
        </p:blipFill>
        <p:spPr>
          <a:xfrm rot="5400000">
            <a:off x="-1004792" y="3067270"/>
            <a:ext cx="4682836" cy="2898624"/>
          </a:xfrm>
          <a:prstGeom prst="rect">
            <a:avLst/>
          </a:prstGeom>
        </p:spPr>
      </p:pic>
      <p:pic>
        <p:nvPicPr>
          <p:cNvPr id="16" name="Εικόνα 15">
            <a:extLst>
              <a:ext uri="{FF2B5EF4-FFF2-40B4-BE49-F238E27FC236}">
                <a16:creationId xmlns:a16="http://schemas.microsoft.com/office/drawing/2014/main" id="{77106F96-5F7A-8D19-0B44-5B3EE64D9701}"/>
              </a:ext>
            </a:extLst>
          </p:cNvPr>
          <p:cNvPicPr>
            <a:picLocks noChangeAspect="1"/>
          </p:cNvPicPr>
          <p:nvPr/>
        </p:nvPicPr>
        <p:blipFill rotWithShape="1">
          <a:blip r:embed="rId5"/>
          <a:srcRect l="13655" t="1388" r="13626" b="21837"/>
          <a:stretch/>
        </p:blipFill>
        <p:spPr>
          <a:xfrm>
            <a:off x="960346" y="709104"/>
            <a:ext cx="10370437" cy="6148896"/>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7031" y="0"/>
            <a:ext cx="1151467" cy="1141697"/>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4261042" y="349298"/>
            <a:ext cx="4821382" cy="276999"/>
          </a:xfrm>
          <a:prstGeom prst="rect">
            <a:avLst/>
          </a:prstGeom>
          <a:noFill/>
        </p:spPr>
        <p:txBody>
          <a:bodyPr wrap="square">
            <a:spAutoFit/>
          </a:bodyPr>
          <a:lstStyle/>
          <a:p>
            <a:r>
              <a:rPr lang="el-GR" sz="1200" b="1" dirty="0" err="1">
                <a:ln w="6600">
                  <a:solidFill>
                    <a:schemeClr val="accent2"/>
                  </a:solidFill>
                  <a:prstDash val="solid"/>
                </a:ln>
                <a:solidFill>
                  <a:srgbClr val="FFFFFF"/>
                </a:solidFill>
                <a:effectLst>
                  <a:outerShdw dist="38100" dir="2700000" algn="tl" rotWithShape="0">
                    <a:schemeClr val="accent2"/>
                  </a:outerShdw>
                </a:effectLst>
              </a:rPr>
              <a:t>To</a:t>
            </a:r>
            <a:r>
              <a:rPr lang="el-GR" sz="1200" b="1" dirty="0">
                <a:ln w="6600">
                  <a:solidFill>
                    <a:schemeClr val="accent2"/>
                  </a:solidFill>
                  <a:prstDash val="solid"/>
                </a:ln>
                <a:solidFill>
                  <a:srgbClr val="FFFFFF"/>
                </a:solidFill>
                <a:effectLst>
                  <a:outerShdw dist="38100" dir="2700000" algn="tl" rotWithShape="0">
                    <a:schemeClr val="accent2"/>
                  </a:outerShdw>
                </a:effectLst>
              </a:rPr>
              <a:t> </a:t>
            </a:r>
            <a:r>
              <a:rPr lang="el-GR" sz="1200" b="1" dirty="0"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dirty="0">
                <a:ln w="6600">
                  <a:solidFill>
                    <a:schemeClr val="accent2"/>
                  </a:solidFill>
                  <a:prstDash val="solid"/>
                </a:ln>
                <a:solidFill>
                  <a:schemeClr val="accent1"/>
                </a:solidFill>
                <a:effectLst>
                  <a:outerShdw dist="38100" dir="2700000" algn="tl" rotWithShape="0">
                    <a:schemeClr val="accent2"/>
                  </a:outerShdw>
                </a:effectLst>
              </a:rPr>
              <a:t> </a:t>
            </a:r>
            <a:r>
              <a:rPr lang="el-GR" sz="1200" b="1" dirty="0">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8" name="Ορθογώνιο 7">
            <a:extLst>
              <a:ext uri="{FF2B5EF4-FFF2-40B4-BE49-F238E27FC236}">
                <a16:creationId xmlns:a16="http://schemas.microsoft.com/office/drawing/2014/main" id="{4D3C3C5A-3C89-4A65-9D6F-63C81A3B56D1}"/>
              </a:ext>
            </a:extLst>
          </p:cNvPr>
          <p:cNvSpPr/>
          <p:nvPr/>
        </p:nvSpPr>
        <p:spPr>
          <a:xfrm>
            <a:off x="0"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TextBox 17">
            <a:extLst>
              <a:ext uri="{FF2B5EF4-FFF2-40B4-BE49-F238E27FC236}">
                <a16:creationId xmlns:a16="http://schemas.microsoft.com/office/drawing/2014/main" id="{CD4AFF23-B999-E0EA-32DD-268FDA9DE7D6}"/>
              </a:ext>
            </a:extLst>
          </p:cNvPr>
          <p:cNvSpPr txBox="1"/>
          <p:nvPr/>
        </p:nvSpPr>
        <p:spPr>
          <a:xfrm>
            <a:off x="3362400" y="720000"/>
            <a:ext cx="5472000" cy="369332"/>
          </a:xfrm>
          <a:prstGeom prst="rect">
            <a:avLst/>
          </a:prstGeom>
          <a:solidFill>
            <a:schemeClr val="bg1"/>
          </a:solidFill>
          <a:ln>
            <a:solidFill>
              <a:schemeClr val="accent2"/>
            </a:solidFill>
          </a:ln>
        </p:spPr>
        <p:txBody>
          <a:bodyPr wrap="square">
            <a:spAutoFit/>
          </a:bodyPr>
          <a:lstStyle/>
          <a:p>
            <a:pPr algn="ctr"/>
            <a:r>
              <a:rPr lang="el-GR" b="1" dirty="0">
                <a:solidFill>
                  <a:schemeClr val="accent1">
                    <a:lumMod val="75000"/>
                  </a:schemeClr>
                </a:solidFill>
              </a:rPr>
              <a:t>Δείγμα εκτέλεσης του </a:t>
            </a:r>
            <a:r>
              <a:rPr lang="en-US" b="1" dirty="0">
                <a:solidFill>
                  <a:schemeClr val="accent1">
                    <a:lumMod val="75000"/>
                  </a:schemeClr>
                </a:solidFill>
              </a:rPr>
              <a:t>smart contract </a:t>
            </a:r>
            <a:r>
              <a:rPr lang="el-GR" b="1" dirty="0">
                <a:solidFill>
                  <a:schemeClr val="accent1">
                    <a:lumMod val="75000"/>
                  </a:schemeClr>
                </a:solidFill>
              </a:rPr>
              <a:t>στο </a:t>
            </a:r>
            <a:r>
              <a:rPr lang="en-US" b="1" dirty="0" err="1">
                <a:solidFill>
                  <a:schemeClr val="accent1">
                    <a:lumMod val="75000"/>
                  </a:schemeClr>
                </a:solidFill>
              </a:rPr>
              <a:t>etherscan</a:t>
            </a:r>
            <a:endParaRPr lang="el-GR" b="1" dirty="0">
              <a:solidFill>
                <a:schemeClr val="accent1">
                  <a:lumMod val="75000"/>
                </a:schemeClr>
              </a:solidFill>
            </a:endParaRPr>
          </a:p>
        </p:txBody>
      </p:sp>
      <p:sp>
        <p:nvSpPr>
          <p:cNvPr id="19" name="Οβάλ 18">
            <a:extLst>
              <a:ext uri="{FF2B5EF4-FFF2-40B4-BE49-F238E27FC236}">
                <a16:creationId xmlns:a16="http://schemas.microsoft.com/office/drawing/2014/main" id="{4784274A-F409-C450-4F80-F2EFB08BB75E}"/>
              </a:ext>
            </a:extLst>
          </p:cNvPr>
          <p:cNvSpPr/>
          <p:nvPr/>
        </p:nvSpPr>
        <p:spPr>
          <a:xfrm>
            <a:off x="1126689" y="5825429"/>
            <a:ext cx="2738301" cy="607698"/>
          </a:xfrm>
          <a:prstGeom prst="ellips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21" name="Ορθογώνιο 20">
            <a:extLst>
              <a:ext uri="{FF2B5EF4-FFF2-40B4-BE49-F238E27FC236}">
                <a16:creationId xmlns:a16="http://schemas.microsoft.com/office/drawing/2014/main" id="{21FFEFFE-AC96-0C32-20AF-8A916D84BA97}"/>
              </a:ext>
            </a:extLst>
          </p:cNvPr>
          <p:cNvSpPr/>
          <p:nvPr/>
        </p:nvSpPr>
        <p:spPr>
          <a:xfrm>
            <a:off x="4318960" y="5944612"/>
            <a:ext cx="4515440" cy="369332"/>
          </a:xfrm>
          <a:prstGeom prst="rect">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l-GR" dirty="0">
                <a:solidFill>
                  <a:schemeClr val="accent2"/>
                </a:solidFill>
              </a:rPr>
              <a:t>Σύνδεση με </a:t>
            </a:r>
            <a:r>
              <a:rPr lang="el-GR">
                <a:solidFill>
                  <a:schemeClr val="accent2"/>
                </a:solidFill>
              </a:rPr>
              <a:t>το </a:t>
            </a:r>
            <a:r>
              <a:rPr lang="en-US" dirty="0">
                <a:solidFill>
                  <a:schemeClr val="accent2"/>
                </a:solidFill>
              </a:rPr>
              <a:t>smart </a:t>
            </a:r>
            <a:r>
              <a:rPr lang="en-US">
                <a:solidFill>
                  <a:schemeClr val="accent2"/>
                </a:solidFill>
              </a:rPr>
              <a:t>contract Syntelestis</a:t>
            </a:r>
            <a:endParaRPr lang="en-GB" dirty="0">
              <a:solidFill>
                <a:schemeClr val="accent2"/>
              </a:solidFill>
            </a:endParaRPr>
          </a:p>
        </p:txBody>
      </p:sp>
      <p:cxnSp>
        <p:nvCxnSpPr>
          <p:cNvPr id="23" name="Ευθεία γραμμή σύνδεσης 22">
            <a:extLst>
              <a:ext uri="{FF2B5EF4-FFF2-40B4-BE49-F238E27FC236}">
                <a16:creationId xmlns:a16="http://schemas.microsoft.com/office/drawing/2014/main" id="{E1478E63-A81C-313F-81DB-251744C4A6D7}"/>
              </a:ext>
            </a:extLst>
          </p:cNvPr>
          <p:cNvCxnSpPr>
            <a:stCxn id="19" idx="6"/>
            <a:endCxn id="21" idx="1"/>
          </p:cNvCxnSpPr>
          <p:nvPr/>
        </p:nvCxnSpPr>
        <p:spPr>
          <a:xfrm>
            <a:off x="3864990" y="6129278"/>
            <a:ext cx="453970" cy="0"/>
          </a:xfrm>
          <a:prstGeom prst="lin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spTree>
    <p:extLst>
      <p:ext uri="{BB962C8B-B14F-4D97-AF65-F5344CB8AC3E}">
        <p14:creationId xmlns:p14="http://schemas.microsoft.com/office/powerpoint/2010/main" val="1948241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94A35586-38A2-4B68-A646-D2839017ECAD}"/>
              </a:ext>
            </a:extLst>
          </p:cNvPr>
          <p:cNvPicPr>
            <a:picLocks noChangeAspect="1"/>
          </p:cNvPicPr>
          <p:nvPr/>
        </p:nvPicPr>
        <p:blipFill>
          <a:blip r:embed="rId2"/>
          <a:stretch>
            <a:fillRect/>
          </a:stretch>
        </p:blipFill>
        <p:spPr>
          <a:xfrm flipH="1">
            <a:off x="9505114" y="2175866"/>
            <a:ext cx="2680729" cy="468213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11603952"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2" y="6072908"/>
            <a:ext cx="720437" cy="720437"/>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682230"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13" name="TextBox 12">
            <a:extLst>
              <a:ext uri="{FF2B5EF4-FFF2-40B4-BE49-F238E27FC236}">
                <a16:creationId xmlns:a16="http://schemas.microsoft.com/office/drawing/2014/main" id="{867CC19A-4030-C553-4755-6B8BF45FE538}"/>
              </a:ext>
            </a:extLst>
          </p:cNvPr>
          <p:cNvSpPr txBox="1"/>
          <p:nvPr/>
        </p:nvSpPr>
        <p:spPr>
          <a:xfrm>
            <a:off x="3361765" y="720000"/>
            <a:ext cx="5472000" cy="369332"/>
          </a:xfrm>
          <a:prstGeom prst="rect">
            <a:avLst/>
          </a:prstGeom>
          <a:solidFill>
            <a:schemeClr val="bg1"/>
          </a:solidFill>
          <a:ln>
            <a:solidFill>
              <a:schemeClr val="accent2"/>
            </a:solidFill>
          </a:ln>
        </p:spPr>
        <p:txBody>
          <a:bodyPr wrap="square">
            <a:spAutoFit/>
          </a:bodyPr>
          <a:lstStyle/>
          <a:p>
            <a:pPr algn="ctr"/>
            <a:r>
              <a:rPr lang="el-GR" b="1" dirty="0">
                <a:solidFill>
                  <a:schemeClr val="accent1">
                    <a:lumMod val="75000"/>
                  </a:schemeClr>
                </a:solidFill>
              </a:rPr>
              <a:t>Δείγμα εκτέλεσης του </a:t>
            </a:r>
            <a:r>
              <a:rPr lang="en-US" b="1" dirty="0">
                <a:solidFill>
                  <a:schemeClr val="accent1">
                    <a:lumMod val="75000"/>
                  </a:schemeClr>
                </a:solidFill>
              </a:rPr>
              <a:t>smart contract </a:t>
            </a:r>
            <a:r>
              <a:rPr lang="el-GR" b="1" dirty="0">
                <a:solidFill>
                  <a:schemeClr val="accent1">
                    <a:lumMod val="75000"/>
                  </a:schemeClr>
                </a:solidFill>
              </a:rPr>
              <a:t>στο </a:t>
            </a:r>
            <a:r>
              <a:rPr lang="en-US" b="1" dirty="0" err="1">
                <a:solidFill>
                  <a:schemeClr val="accent1">
                    <a:lumMod val="75000"/>
                  </a:schemeClr>
                </a:solidFill>
              </a:rPr>
              <a:t>etherscan</a:t>
            </a:r>
            <a:endParaRPr lang="el-GR" b="1" dirty="0">
              <a:solidFill>
                <a:schemeClr val="accent1">
                  <a:lumMod val="75000"/>
                </a:schemeClr>
              </a:solidFill>
            </a:endParaRPr>
          </a:p>
        </p:txBody>
      </p:sp>
      <p:pic>
        <p:nvPicPr>
          <p:cNvPr id="15" name="Εικόνα 14" descr="Εικόνα που περιέχει κείμενο, στιγμιότυπο οθόνης, λογισμικό, εικονίδιο υπολογιστή">
            <a:extLst>
              <a:ext uri="{FF2B5EF4-FFF2-40B4-BE49-F238E27FC236}">
                <a16:creationId xmlns:a16="http://schemas.microsoft.com/office/drawing/2014/main" id="{5C50DEE6-6AE3-9BED-43D0-13FB97B08ADF}"/>
              </a:ext>
            </a:extLst>
          </p:cNvPr>
          <p:cNvPicPr>
            <a:picLocks noChangeAspect="1"/>
          </p:cNvPicPr>
          <p:nvPr/>
        </p:nvPicPr>
        <p:blipFill rotWithShape="1">
          <a:blip r:embed="rId5">
            <a:extLst>
              <a:ext uri="{28A0092B-C50C-407E-A947-70E740481C1C}">
                <a14:useLocalDpi xmlns:a14="http://schemas.microsoft.com/office/drawing/2010/main" val="0"/>
              </a:ext>
            </a:extLst>
          </a:blip>
          <a:srcRect l="1359" t="19296" r="1234" b="1378"/>
          <a:stretch/>
        </p:blipFill>
        <p:spPr>
          <a:xfrm>
            <a:off x="575733" y="1418360"/>
            <a:ext cx="9353550" cy="4602183"/>
          </a:xfrm>
          <a:prstGeom prst="rect">
            <a:avLst/>
          </a:prstGeom>
        </p:spPr>
      </p:pic>
      <p:sp>
        <p:nvSpPr>
          <p:cNvPr id="16" name="Οβάλ 15">
            <a:extLst>
              <a:ext uri="{FF2B5EF4-FFF2-40B4-BE49-F238E27FC236}">
                <a16:creationId xmlns:a16="http://schemas.microsoft.com/office/drawing/2014/main" id="{DDE7E3F4-CF37-FA5A-6E53-9DB1BF955CF1}"/>
              </a:ext>
            </a:extLst>
          </p:cNvPr>
          <p:cNvSpPr/>
          <p:nvPr/>
        </p:nvSpPr>
        <p:spPr>
          <a:xfrm>
            <a:off x="823479" y="4505325"/>
            <a:ext cx="1814946" cy="504826"/>
          </a:xfrm>
          <a:prstGeom prst="ellips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7" name="Ορθογώνιο 16">
            <a:extLst>
              <a:ext uri="{FF2B5EF4-FFF2-40B4-BE49-F238E27FC236}">
                <a16:creationId xmlns:a16="http://schemas.microsoft.com/office/drawing/2014/main" id="{6489337F-85EB-301A-7EEB-D3A920844C54}"/>
              </a:ext>
            </a:extLst>
          </p:cNvPr>
          <p:cNvSpPr/>
          <p:nvPr/>
        </p:nvSpPr>
        <p:spPr>
          <a:xfrm>
            <a:off x="3071185" y="4573012"/>
            <a:ext cx="4515440" cy="369332"/>
          </a:xfrm>
          <a:prstGeom prst="rect">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l-GR" dirty="0"/>
              <a:t>Αποτέλεσμα εκτέλεσης της </a:t>
            </a:r>
            <a:r>
              <a:rPr lang="en-US" dirty="0" err="1"/>
              <a:t>GetTaxiCost</a:t>
            </a:r>
            <a:endParaRPr lang="en-GB" dirty="0">
              <a:solidFill>
                <a:schemeClr val="accent2"/>
              </a:solidFill>
            </a:endParaRPr>
          </a:p>
        </p:txBody>
      </p:sp>
      <p:cxnSp>
        <p:nvCxnSpPr>
          <p:cNvPr id="18" name="Ευθεία γραμμή σύνδεσης 17">
            <a:extLst>
              <a:ext uri="{FF2B5EF4-FFF2-40B4-BE49-F238E27FC236}">
                <a16:creationId xmlns:a16="http://schemas.microsoft.com/office/drawing/2014/main" id="{AD2C9163-333A-2461-E4BF-956C982CA894}"/>
              </a:ext>
            </a:extLst>
          </p:cNvPr>
          <p:cNvCxnSpPr>
            <a:cxnSpLocks/>
            <a:endCxn id="17" idx="1"/>
          </p:cNvCxnSpPr>
          <p:nvPr/>
        </p:nvCxnSpPr>
        <p:spPr>
          <a:xfrm>
            <a:off x="2638425" y="4757678"/>
            <a:ext cx="432760" cy="0"/>
          </a:xfrm>
          <a:prstGeom prst="line">
            <a:avLst/>
          </a:prstGeom>
          <a:solidFill>
            <a:srgbClr val="F4B183">
              <a:alpha val="20000"/>
            </a:srgbClr>
          </a:solid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spTree>
    <p:extLst>
      <p:ext uri="{BB962C8B-B14F-4D97-AF65-F5344CB8AC3E}">
        <p14:creationId xmlns:p14="http://schemas.microsoft.com/office/powerpoint/2010/main" val="2280453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2" name="Εικόνα 21">
            <a:extLst>
              <a:ext uri="{FF2B5EF4-FFF2-40B4-BE49-F238E27FC236}">
                <a16:creationId xmlns:a16="http://schemas.microsoft.com/office/drawing/2014/main" id="{25BCC9FE-5034-41C1-B021-9D1B7B18D7EC}"/>
              </a:ext>
            </a:extLst>
          </p:cNvPr>
          <p:cNvPicPr>
            <a:picLocks noChangeAspect="1"/>
          </p:cNvPicPr>
          <p:nvPr/>
        </p:nvPicPr>
        <p:blipFill>
          <a:blip r:embed="rId2">
            <a:duotone>
              <a:prstClr val="black"/>
              <a:schemeClr val="accent2">
                <a:tint val="45000"/>
                <a:satMod val="400000"/>
              </a:schemeClr>
            </a:duotone>
          </a:blip>
          <a:stretch>
            <a:fillRect/>
          </a:stretch>
        </p:blipFill>
        <p:spPr>
          <a:xfrm flipH="1">
            <a:off x="8047402" y="0"/>
            <a:ext cx="4101689" cy="6858000"/>
          </a:xfrm>
          <a:prstGeom prst="rect">
            <a:avLst/>
          </a:prstGeom>
        </p:spPr>
      </p:pic>
      <p:pic>
        <p:nvPicPr>
          <p:cNvPr id="21" name="Γραφικό 20">
            <a:extLst>
              <a:ext uri="{FF2B5EF4-FFF2-40B4-BE49-F238E27FC236}">
                <a16:creationId xmlns:a16="http://schemas.microsoft.com/office/drawing/2014/main" id="{5F212A74-604E-40AD-B4A7-7F526B555BC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47" y="37390"/>
            <a:ext cx="5087558" cy="6858000"/>
          </a:xfrm>
          <a:prstGeom prst="rect">
            <a:avLst/>
          </a:prstGeom>
        </p:spPr>
      </p:pic>
      <p:sp>
        <p:nvSpPr>
          <p:cNvPr id="14" name="Ορθογώνιο 13">
            <a:extLst>
              <a:ext uri="{FF2B5EF4-FFF2-40B4-BE49-F238E27FC236}">
                <a16:creationId xmlns:a16="http://schemas.microsoft.com/office/drawing/2014/main" id="{EE53B857-27BB-4761-8D4E-F2BEA2388375}"/>
              </a:ext>
            </a:extLst>
          </p:cNvPr>
          <p:cNvSpPr/>
          <p:nvPr/>
        </p:nvSpPr>
        <p:spPr>
          <a:xfrm rot="5400000">
            <a:off x="5895947" y="-4951898"/>
            <a:ext cx="400107" cy="12192002"/>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5801975"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016" y="37390"/>
            <a:ext cx="2015068" cy="1997971"/>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6364576" y="2388147"/>
            <a:ext cx="4701309" cy="400110"/>
          </a:xfrm>
          <a:prstGeom prst="rect">
            <a:avLst/>
          </a:prstGeom>
          <a:noFill/>
        </p:spPr>
        <p:txBody>
          <a:bodyPr wrap="square">
            <a:spAutoFit/>
          </a:bodyPr>
          <a:lstStyle/>
          <a:p>
            <a:r>
              <a:rPr lang="el-GR" sz="2000" b="1" spc="300">
                <a:ln w="6600">
                  <a:solidFill>
                    <a:schemeClr val="accent2"/>
                  </a:solidFill>
                  <a:prstDash val="solid"/>
                </a:ln>
                <a:solidFill>
                  <a:srgbClr val="FFFFFF"/>
                </a:solidFill>
                <a:effectLst>
                  <a:outerShdw dist="38100" dir="2700000" algn="tl" rotWithShape="0">
                    <a:schemeClr val="accent2"/>
                  </a:outerShdw>
                </a:effectLst>
              </a:rPr>
              <a:t>για την μεταφορά μαθητών.</a:t>
            </a:r>
          </a:p>
        </p:txBody>
      </p:sp>
      <p:sp>
        <p:nvSpPr>
          <p:cNvPr id="3" name="TextBox 2">
            <a:extLst>
              <a:ext uri="{FF2B5EF4-FFF2-40B4-BE49-F238E27FC236}">
                <a16:creationId xmlns:a16="http://schemas.microsoft.com/office/drawing/2014/main" id="{19447B74-293B-4D9C-8AAB-1716200121CA}"/>
              </a:ext>
            </a:extLst>
          </p:cNvPr>
          <p:cNvSpPr txBox="1"/>
          <p:nvPr/>
        </p:nvSpPr>
        <p:spPr>
          <a:xfrm>
            <a:off x="1580044" y="2418925"/>
            <a:ext cx="4314921" cy="369332"/>
          </a:xfrm>
          <a:prstGeom prst="rect">
            <a:avLst/>
          </a:prstGeom>
          <a:noFill/>
        </p:spPr>
        <p:txBody>
          <a:bodyPr wrap="square" rtlCol="0">
            <a:spAutoFit/>
          </a:bodyPr>
          <a:lstStyle/>
          <a:p>
            <a:r>
              <a:rPr lang="el-GR" sz="1800" b="1" err="1">
                <a:ln w="6600">
                  <a:solidFill>
                    <a:schemeClr val="accent2"/>
                  </a:solidFill>
                  <a:prstDash val="solid"/>
                </a:ln>
                <a:solidFill>
                  <a:srgbClr val="FFFFFF"/>
                </a:solidFill>
                <a:effectLst>
                  <a:outerShdw dist="38100" dir="2700000" algn="tl" rotWithShape="0">
                    <a:schemeClr val="accent2"/>
                  </a:outerShdw>
                </a:effectLst>
              </a:rPr>
              <a:t>To</a:t>
            </a:r>
            <a:r>
              <a:rPr lang="el-GR" sz="1800" b="1">
                <a:ln w="6600">
                  <a:solidFill>
                    <a:schemeClr val="accent2"/>
                  </a:solidFill>
                  <a:prstDash val="solid"/>
                </a:ln>
                <a:solidFill>
                  <a:srgbClr val="FFFFFF"/>
                </a:solidFill>
                <a:effectLst>
                  <a:outerShdw dist="38100" dir="2700000" algn="tl" rotWithShape="0">
                    <a:schemeClr val="accent2"/>
                  </a:outerShdw>
                </a:effectLst>
              </a:rPr>
              <a:t> </a:t>
            </a:r>
            <a:r>
              <a:rPr lang="el-GR" sz="18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800" b="1">
                <a:ln w="6600">
                  <a:solidFill>
                    <a:schemeClr val="accent2"/>
                  </a:solidFill>
                  <a:prstDash val="solid"/>
                </a:ln>
                <a:solidFill>
                  <a:schemeClr val="accent1"/>
                </a:solidFill>
                <a:effectLst>
                  <a:outerShdw dist="38100" dir="2700000" algn="tl" rotWithShape="0">
                    <a:schemeClr val="accent2"/>
                  </a:outerShdw>
                </a:effectLst>
              </a:rPr>
              <a:t> </a:t>
            </a:r>
            <a:r>
              <a:rPr lang="el-GR" sz="1800" b="1">
                <a:ln w="6600">
                  <a:solidFill>
                    <a:schemeClr val="accent2"/>
                  </a:solidFill>
                  <a:prstDash val="solid"/>
                </a:ln>
                <a:solidFill>
                  <a:srgbClr val="FFFFFF"/>
                </a:solidFill>
                <a:effectLst>
                  <a:outerShdw dist="38100" dir="2700000" algn="tl" rotWithShape="0">
                    <a:schemeClr val="accent2"/>
                  </a:outerShdw>
                </a:effectLst>
              </a:rPr>
              <a:t>στο σχεδιασμό</a:t>
            </a:r>
            <a:r>
              <a:rPr lang="en-US" sz="1800" b="1">
                <a:ln w="6600">
                  <a:solidFill>
                    <a:schemeClr val="accent2"/>
                  </a:solidFill>
                  <a:prstDash val="solid"/>
                </a:ln>
                <a:solidFill>
                  <a:srgbClr val="FFFFFF"/>
                </a:solidFill>
                <a:effectLst>
                  <a:outerShdw dist="38100" dir="2700000" algn="tl" rotWithShape="0">
                    <a:schemeClr val="accent2"/>
                  </a:outerShdw>
                </a:effectLst>
              </a:rPr>
              <a:t> </a:t>
            </a:r>
            <a:r>
              <a:rPr lang="el-GR" sz="1800" b="1">
                <a:ln w="6600">
                  <a:solidFill>
                    <a:schemeClr val="accent2"/>
                  </a:solidFill>
                  <a:prstDash val="solid"/>
                </a:ln>
                <a:solidFill>
                  <a:srgbClr val="FFFFFF"/>
                </a:solidFill>
                <a:effectLst>
                  <a:outerShdw dist="38100" dir="2700000" algn="tl" rotWithShape="0">
                    <a:schemeClr val="accent2"/>
                  </a:outerShdw>
                </a:effectLst>
              </a:rPr>
              <a:t>δρομολογίων</a:t>
            </a:r>
            <a:endParaRPr lang="el-GR"/>
          </a:p>
        </p:txBody>
      </p:sp>
      <p:sp>
        <p:nvSpPr>
          <p:cNvPr id="4" name="Βέλος: Πεντάγωνο 3">
            <a:extLst>
              <a:ext uri="{FF2B5EF4-FFF2-40B4-BE49-F238E27FC236}">
                <a16:creationId xmlns:a16="http://schemas.microsoft.com/office/drawing/2014/main" id="{4072A419-F572-467E-A443-D12345830F51}"/>
              </a:ext>
            </a:extLst>
          </p:cNvPr>
          <p:cNvSpPr/>
          <p:nvPr/>
        </p:nvSpPr>
        <p:spPr>
          <a:xfrm flipH="1">
            <a:off x="498763" y="3852070"/>
            <a:ext cx="5303212" cy="180109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a:solidFill>
                  <a:schemeClr val="bg1"/>
                </a:solidFill>
              </a:rPr>
              <a:t>  Σας Ευχαριστούμε</a:t>
            </a:r>
          </a:p>
        </p:txBody>
      </p:sp>
      <p:sp>
        <p:nvSpPr>
          <p:cNvPr id="11" name="Βέλος: Πεντάγωνο 10">
            <a:extLst>
              <a:ext uri="{FF2B5EF4-FFF2-40B4-BE49-F238E27FC236}">
                <a16:creationId xmlns:a16="http://schemas.microsoft.com/office/drawing/2014/main" id="{2222D9A8-B1FC-4C77-A762-2BF7295EADFB}"/>
              </a:ext>
            </a:extLst>
          </p:cNvPr>
          <p:cNvSpPr/>
          <p:nvPr/>
        </p:nvSpPr>
        <p:spPr>
          <a:xfrm>
            <a:off x="6383866" y="3842327"/>
            <a:ext cx="4887770" cy="180109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a:t>      </a:t>
            </a:r>
            <a:r>
              <a:rPr lang="en-US" sz="3200"/>
              <a:t> </a:t>
            </a:r>
            <a:r>
              <a:rPr lang="el-GR" sz="3200"/>
              <a:t>για την Προσοχή σας.</a:t>
            </a:r>
          </a:p>
        </p:txBody>
      </p:sp>
      <p:sp>
        <p:nvSpPr>
          <p:cNvPr id="12" name="TextBox 11">
            <a:extLst>
              <a:ext uri="{FF2B5EF4-FFF2-40B4-BE49-F238E27FC236}">
                <a16:creationId xmlns:a16="http://schemas.microsoft.com/office/drawing/2014/main" id="{D1A4114F-88E9-4FA4-BB43-0CA4F2322F0A}"/>
              </a:ext>
            </a:extLst>
          </p:cNvPr>
          <p:cNvSpPr txBox="1"/>
          <p:nvPr/>
        </p:nvSpPr>
        <p:spPr>
          <a:xfrm>
            <a:off x="7100453" y="991019"/>
            <a:ext cx="4097699" cy="307777"/>
          </a:xfrm>
          <a:prstGeom prst="rect">
            <a:avLst/>
          </a:prstGeom>
          <a:noFill/>
        </p:spPr>
        <p:txBody>
          <a:bodyPr wrap="square">
            <a:spAutoFit/>
          </a:bodyPr>
          <a:lstStyle/>
          <a:p>
            <a:r>
              <a:rPr lang="en-US" sz="1400" b="1">
                <a:solidFill>
                  <a:schemeClr val="accent2">
                    <a:lumMod val="50000"/>
                  </a:schemeClr>
                </a:solidFill>
              </a:rPr>
              <a:t>Blockchain &amp; Distributed Ledger Technologies</a:t>
            </a:r>
            <a:endParaRPr lang="el-GR" sz="1400" b="1">
              <a:solidFill>
                <a:schemeClr val="accent2">
                  <a:lumMod val="50000"/>
                </a:schemeClr>
              </a:solidFill>
            </a:endParaRPr>
          </a:p>
        </p:txBody>
      </p:sp>
      <p:sp>
        <p:nvSpPr>
          <p:cNvPr id="13" name="TextBox 12">
            <a:extLst>
              <a:ext uri="{FF2B5EF4-FFF2-40B4-BE49-F238E27FC236}">
                <a16:creationId xmlns:a16="http://schemas.microsoft.com/office/drawing/2014/main" id="{6DDEFB05-4E8F-4B6F-8D0C-6DF89CED6351}"/>
              </a:ext>
            </a:extLst>
          </p:cNvPr>
          <p:cNvSpPr txBox="1"/>
          <p:nvPr/>
        </p:nvSpPr>
        <p:spPr>
          <a:xfrm>
            <a:off x="3233805" y="982515"/>
            <a:ext cx="1758819" cy="307777"/>
          </a:xfrm>
          <a:prstGeom prst="rect">
            <a:avLst/>
          </a:prstGeom>
          <a:noFill/>
        </p:spPr>
        <p:txBody>
          <a:bodyPr wrap="square">
            <a:spAutoFit/>
          </a:bodyPr>
          <a:lstStyle/>
          <a:p>
            <a:r>
              <a:rPr lang="en-US" sz="1400" b="1">
                <a:solidFill>
                  <a:schemeClr val="bg1"/>
                </a:solidFill>
              </a:rPr>
              <a:t>MSc in Cybersecurity</a:t>
            </a:r>
            <a:endParaRPr lang="el-GR" sz="1400" b="1">
              <a:solidFill>
                <a:schemeClr val="bg1"/>
              </a:solidFill>
            </a:endParaRPr>
          </a:p>
        </p:txBody>
      </p:sp>
      <p:pic>
        <p:nvPicPr>
          <p:cNvPr id="9" name="Εικόνα 8">
            <a:extLst>
              <a:ext uri="{FF2B5EF4-FFF2-40B4-BE49-F238E27FC236}">
                <a16:creationId xmlns:a16="http://schemas.microsoft.com/office/drawing/2014/main" id="{F40E831F-7465-4883-9E66-6782A77790CD}"/>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21394" y="3908484"/>
            <a:ext cx="1828311" cy="1828311"/>
          </a:xfrm>
          <a:prstGeom prst="rect">
            <a:avLst/>
          </a:prstGeom>
        </p:spPr>
      </p:pic>
    </p:spTree>
    <p:extLst>
      <p:ext uri="{BB962C8B-B14F-4D97-AF65-F5344CB8AC3E}">
        <p14:creationId xmlns:p14="http://schemas.microsoft.com/office/powerpoint/2010/main" val="211108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94A35586-38A2-4B68-A646-D2839017ECAD}"/>
              </a:ext>
            </a:extLst>
          </p:cNvPr>
          <p:cNvPicPr>
            <a:picLocks noChangeAspect="1"/>
          </p:cNvPicPr>
          <p:nvPr/>
        </p:nvPicPr>
        <p:blipFill>
          <a:blip r:embed="rId3"/>
          <a:stretch>
            <a:fillRect/>
          </a:stretch>
        </p:blipFill>
        <p:spPr>
          <a:xfrm flipH="1">
            <a:off x="9759114" y="2175866"/>
            <a:ext cx="2680729" cy="468213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11603952"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6" y="6101507"/>
            <a:ext cx="663239" cy="663239"/>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682230"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pic>
        <p:nvPicPr>
          <p:cNvPr id="6" name="Εικόνα 5">
            <a:extLst>
              <a:ext uri="{FF2B5EF4-FFF2-40B4-BE49-F238E27FC236}">
                <a16:creationId xmlns:a16="http://schemas.microsoft.com/office/drawing/2014/main" id="{5E6E7CAC-DB59-4C2B-AC44-151C03A68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474" y="4496886"/>
            <a:ext cx="793467" cy="686441"/>
          </a:xfrm>
          <a:prstGeom prst="rect">
            <a:avLst/>
          </a:prstGeom>
        </p:spPr>
      </p:pic>
      <p:sp>
        <p:nvSpPr>
          <p:cNvPr id="20" name="TextBox 19">
            <a:extLst>
              <a:ext uri="{FF2B5EF4-FFF2-40B4-BE49-F238E27FC236}">
                <a16:creationId xmlns:a16="http://schemas.microsoft.com/office/drawing/2014/main" id="{20C4BD72-A976-44A5-A8A0-65A80376CCE1}"/>
              </a:ext>
            </a:extLst>
          </p:cNvPr>
          <p:cNvSpPr txBox="1"/>
          <p:nvPr/>
        </p:nvSpPr>
        <p:spPr>
          <a:xfrm>
            <a:off x="1683338" y="4676716"/>
            <a:ext cx="5124579" cy="369332"/>
          </a:xfrm>
          <a:prstGeom prst="rect">
            <a:avLst/>
          </a:prstGeom>
          <a:noFill/>
        </p:spPr>
        <p:txBody>
          <a:bodyPr wrap="square">
            <a:spAutoFit/>
          </a:bodyPr>
          <a:lstStyle/>
          <a:p>
            <a:r>
              <a:rPr lang="el-GR" dirty="0">
                <a:solidFill>
                  <a:srgbClr val="FF0000"/>
                </a:solidFill>
              </a:rPr>
              <a:t>Κίνδυνοι που Αντιμετωπίζει το </a:t>
            </a:r>
            <a:r>
              <a:rPr lang="el-GR" b="1" dirty="0" err="1">
                <a:solidFill>
                  <a:schemeClr val="accent1">
                    <a:lumMod val="75000"/>
                  </a:schemeClr>
                </a:solidFill>
              </a:rPr>
              <a:t>Blockchain</a:t>
            </a:r>
            <a:endParaRPr lang="el-GR" b="1" dirty="0">
              <a:solidFill>
                <a:schemeClr val="accent1">
                  <a:lumMod val="75000"/>
                </a:schemeClr>
              </a:solidFill>
            </a:endParaRPr>
          </a:p>
        </p:txBody>
      </p:sp>
      <p:sp>
        <p:nvSpPr>
          <p:cNvPr id="27" name="TextBox 26">
            <a:extLst>
              <a:ext uri="{FF2B5EF4-FFF2-40B4-BE49-F238E27FC236}">
                <a16:creationId xmlns:a16="http://schemas.microsoft.com/office/drawing/2014/main" id="{4909832D-4512-4FBE-88AA-B18435A599B4}"/>
              </a:ext>
            </a:extLst>
          </p:cNvPr>
          <p:cNvSpPr txBox="1"/>
          <p:nvPr/>
        </p:nvSpPr>
        <p:spPr>
          <a:xfrm>
            <a:off x="349412" y="5443288"/>
            <a:ext cx="2149057" cy="307777"/>
          </a:xfrm>
          <a:prstGeom prst="rect">
            <a:avLst/>
          </a:prstGeom>
          <a:noFill/>
        </p:spPr>
        <p:txBody>
          <a:bodyPr wrap="square">
            <a:spAutoFit/>
          </a:bodyPr>
          <a:lstStyle/>
          <a:p>
            <a:pPr marL="285750" indent="-285750">
              <a:buFont typeface="Courier New" panose="02070309020205020404" pitchFamily="49" charset="0"/>
              <a:buChar char="o"/>
            </a:pPr>
            <a:r>
              <a:rPr lang="el-GR" sz="1400"/>
              <a:t> Αλλοίωση Δεδομένων</a:t>
            </a:r>
          </a:p>
        </p:txBody>
      </p:sp>
      <p:sp>
        <p:nvSpPr>
          <p:cNvPr id="29" name="TextBox 28">
            <a:extLst>
              <a:ext uri="{FF2B5EF4-FFF2-40B4-BE49-F238E27FC236}">
                <a16:creationId xmlns:a16="http://schemas.microsoft.com/office/drawing/2014/main" id="{96D24203-B588-4A02-A7D6-54FFAADB21FA}"/>
              </a:ext>
            </a:extLst>
          </p:cNvPr>
          <p:cNvSpPr txBox="1"/>
          <p:nvPr/>
        </p:nvSpPr>
        <p:spPr>
          <a:xfrm>
            <a:off x="2666145" y="5443286"/>
            <a:ext cx="3158966" cy="307777"/>
          </a:xfrm>
          <a:prstGeom prst="rect">
            <a:avLst/>
          </a:prstGeom>
          <a:noFill/>
        </p:spPr>
        <p:txBody>
          <a:bodyPr wrap="square">
            <a:spAutoFit/>
          </a:bodyPr>
          <a:lstStyle/>
          <a:p>
            <a:pPr marL="285750" indent="-285750">
              <a:buFont typeface="Courier New" panose="02070309020205020404" pitchFamily="49" charset="0"/>
              <a:buChar char="o"/>
            </a:pPr>
            <a:r>
              <a:rPr lang="el-GR" sz="1400"/>
              <a:t>Ασφάλεια και Απόρρητο Δεδομένων</a:t>
            </a:r>
          </a:p>
        </p:txBody>
      </p:sp>
      <p:sp>
        <p:nvSpPr>
          <p:cNvPr id="31" name="TextBox 30">
            <a:extLst>
              <a:ext uri="{FF2B5EF4-FFF2-40B4-BE49-F238E27FC236}">
                <a16:creationId xmlns:a16="http://schemas.microsoft.com/office/drawing/2014/main" id="{8455AF6E-CEA8-48FC-88D7-A8BD65CAF92F}"/>
              </a:ext>
            </a:extLst>
          </p:cNvPr>
          <p:cNvSpPr txBox="1"/>
          <p:nvPr/>
        </p:nvSpPr>
        <p:spPr>
          <a:xfrm>
            <a:off x="5992787" y="5435433"/>
            <a:ext cx="2416015" cy="307777"/>
          </a:xfrm>
          <a:prstGeom prst="rect">
            <a:avLst/>
          </a:prstGeom>
          <a:noFill/>
        </p:spPr>
        <p:txBody>
          <a:bodyPr wrap="square">
            <a:spAutoFit/>
          </a:bodyPr>
          <a:lstStyle/>
          <a:p>
            <a:pPr marL="285750" indent="-285750">
              <a:buFont typeface="Courier New" panose="02070309020205020404" pitchFamily="49" charset="0"/>
              <a:buChar char="o"/>
            </a:pPr>
            <a:r>
              <a:rPr lang="el-GR" sz="1400"/>
              <a:t>Απάτη και Κατάχρηση</a:t>
            </a:r>
          </a:p>
        </p:txBody>
      </p:sp>
      <p:sp>
        <p:nvSpPr>
          <p:cNvPr id="33" name="TextBox 32">
            <a:extLst>
              <a:ext uri="{FF2B5EF4-FFF2-40B4-BE49-F238E27FC236}">
                <a16:creationId xmlns:a16="http://schemas.microsoft.com/office/drawing/2014/main" id="{91257BB1-A871-43C9-AB28-B2293EB508DF}"/>
              </a:ext>
            </a:extLst>
          </p:cNvPr>
          <p:cNvSpPr txBox="1"/>
          <p:nvPr/>
        </p:nvSpPr>
        <p:spPr>
          <a:xfrm>
            <a:off x="8365537" y="5435432"/>
            <a:ext cx="2787072" cy="307777"/>
          </a:xfrm>
          <a:prstGeom prst="rect">
            <a:avLst/>
          </a:prstGeom>
          <a:noFill/>
        </p:spPr>
        <p:txBody>
          <a:bodyPr wrap="square">
            <a:spAutoFit/>
          </a:bodyPr>
          <a:lstStyle/>
          <a:p>
            <a:pPr marL="285750" indent="-285750">
              <a:buFont typeface="Courier New" panose="02070309020205020404" pitchFamily="49" charset="0"/>
              <a:buChar char="o"/>
            </a:pPr>
            <a:r>
              <a:rPr lang="el-GR" sz="1400"/>
              <a:t>Αποτυχία Συστήματος</a:t>
            </a:r>
          </a:p>
        </p:txBody>
      </p:sp>
      <p:grpSp>
        <p:nvGrpSpPr>
          <p:cNvPr id="15" name="Ομάδα 14">
            <a:extLst>
              <a:ext uri="{FF2B5EF4-FFF2-40B4-BE49-F238E27FC236}">
                <a16:creationId xmlns:a16="http://schemas.microsoft.com/office/drawing/2014/main" id="{93F2EDD5-4320-1BD3-95AA-9CF6929B9FD3}"/>
              </a:ext>
            </a:extLst>
          </p:cNvPr>
          <p:cNvGrpSpPr/>
          <p:nvPr/>
        </p:nvGrpSpPr>
        <p:grpSpPr>
          <a:xfrm>
            <a:off x="110836" y="1217272"/>
            <a:ext cx="11674852" cy="2920237"/>
            <a:chOff x="110836" y="1217272"/>
            <a:chExt cx="11674852" cy="2920237"/>
          </a:xfrm>
        </p:grpSpPr>
        <p:pic>
          <p:nvPicPr>
            <p:cNvPr id="14" name="Εικόνα 13">
              <a:extLst>
                <a:ext uri="{FF2B5EF4-FFF2-40B4-BE49-F238E27FC236}">
                  <a16:creationId xmlns:a16="http://schemas.microsoft.com/office/drawing/2014/main" id="{8A3E4011-65DF-481F-B3AC-422CE14FBA28}"/>
                </a:ext>
              </a:extLst>
            </p:cNvPr>
            <p:cNvPicPr>
              <a:picLocks noChangeAspect="1"/>
            </p:cNvPicPr>
            <p:nvPr/>
          </p:nvPicPr>
          <p:blipFill>
            <a:blip r:embed="rId7"/>
            <a:stretch>
              <a:fillRect/>
            </a:stretch>
          </p:blipFill>
          <p:spPr>
            <a:xfrm>
              <a:off x="110836" y="1217272"/>
              <a:ext cx="11674852" cy="2920237"/>
            </a:xfrm>
            <a:prstGeom prst="rect">
              <a:avLst/>
            </a:prstGeom>
          </p:spPr>
        </p:pic>
        <p:grpSp>
          <p:nvGrpSpPr>
            <p:cNvPr id="13" name="Ομάδα 12">
              <a:extLst>
                <a:ext uri="{FF2B5EF4-FFF2-40B4-BE49-F238E27FC236}">
                  <a16:creationId xmlns:a16="http://schemas.microsoft.com/office/drawing/2014/main" id="{FD923B01-7FDD-60B2-F5E2-2FDB46BA892A}"/>
                </a:ext>
              </a:extLst>
            </p:cNvPr>
            <p:cNvGrpSpPr/>
            <p:nvPr/>
          </p:nvGrpSpPr>
          <p:grpSpPr>
            <a:xfrm>
              <a:off x="243399" y="3777736"/>
              <a:ext cx="10104840" cy="289559"/>
              <a:chOff x="243399" y="3777736"/>
              <a:chExt cx="10104840" cy="289559"/>
            </a:xfrm>
          </p:grpSpPr>
          <p:sp>
            <p:nvSpPr>
              <p:cNvPr id="16" name="TextBox 15">
                <a:extLst>
                  <a:ext uri="{FF2B5EF4-FFF2-40B4-BE49-F238E27FC236}">
                    <a16:creationId xmlns:a16="http://schemas.microsoft.com/office/drawing/2014/main" id="{2E1C3C74-BCEF-4FBE-A9AF-9BCE8417819D}"/>
                  </a:ext>
                </a:extLst>
              </p:cNvPr>
              <p:cNvSpPr txBox="1"/>
              <p:nvPr/>
            </p:nvSpPr>
            <p:spPr>
              <a:xfrm>
                <a:off x="243399" y="3777736"/>
                <a:ext cx="1343353" cy="276999"/>
              </a:xfrm>
              <a:prstGeom prst="rect">
                <a:avLst/>
              </a:prstGeom>
              <a:solidFill>
                <a:schemeClr val="bg1"/>
              </a:solidFill>
            </p:spPr>
            <p:txBody>
              <a:bodyPr wrap="square">
                <a:spAutoFit/>
              </a:bodyPr>
              <a:lstStyle/>
              <a:p>
                <a:pPr marL="179388" indent="-179388">
                  <a:buFont typeface="Wingdings" panose="05000000000000000000" pitchFamily="2" charset="2"/>
                  <a:buChar char="ü"/>
                </a:pPr>
                <a:r>
                  <a:rPr lang="el-GR" sz="1200" dirty="0">
                    <a:latin typeface="Segoe UI" panose="020B0502040204020203" pitchFamily="34" charset="0"/>
                    <a:cs typeface="Segoe UI" panose="020B0502040204020203" pitchFamily="34" charset="0"/>
                  </a:rPr>
                  <a:t>Ασφάλεια</a:t>
                </a:r>
              </a:p>
            </p:txBody>
          </p:sp>
          <p:sp>
            <p:nvSpPr>
              <p:cNvPr id="18" name="TextBox 17">
                <a:extLst>
                  <a:ext uri="{FF2B5EF4-FFF2-40B4-BE49-F238E27FC236}">
                    <a16:creationId xmlns:a16="http://schemas.microsoft.com/office/drawing/2014/main" id="{C1787D34-E861-43E7-A686-A0C4B000D355}"/>
                  </a:ext>
                </a:extLst>
              </p:cNvPr>
              <p:cNvSpPr txBox="1"/>
              <p:nvPr/>
            </p:nvSpPr>
            <p:spPr>
              <a:xfrm>
                <a:off x="1586753" y="3777736"/>
                <a:ext cx="2012329" cy="276999"/>
              </a:xfrm>
              <a:prstGeom prst="rect">
                <a:avLst/>
              </a:prstGeom>
              <a:solidFill>
                <a:schemeClr val="bg1"/>
              </a:solidFill>
            </p:spPr>
            <p:txBody>
              <a:bodyPr wrap="square">
                <a:spAutoFit/>
              </a:bodyPr>
              <a:lstStyle/>
              <a:p>
                <a:pPr marL="179388" indent="-179388">
                  <a:buFont typeface="Wingdings" panose="05000000000000000000" pitchFamily="2" charset="2"/>
                  <a:buChar char="ü"/>
                </a:pPr>
                <a:r>
                  <a:rPr lang="el-GR" sz="1200" dirty="0">
                    <a:latin typeface="Segoe UI" panose="020B0502040204020203" pitchFamily="34" charset="0"/>
                    <a:cs typeface="Segoe UI" panose="020B0502040204020203" pitchFamily="34" charset="0"/>
                  </a:rPr>
                  <a:t>Αποδοχή των Χρηστών</a:t>
                </a:r>
              </a:p>
            </p:txBody>
          </p:sp>
          <p:sp>
            <p:nvSpPr>
              <p:cNvPr id="3" name="TextBox 2">
                <a:extLst>
                  <a:ext uri="{FF2B5EF4-FFF2-40B4-BE49-F238E27FC236}">
                    <a16:creationId xmlns:a16="http://schemas.microsoft.com/office/drawing/2014/main" id="{0AA1A34C-C231-F4CD-5BF2-DD1DA81AC217}"/>
                  </a:ext>
                </a:extLst>
              </p:cNvPr>
              <p:cNvSpPr txBox="1"/>
              <p:nvPr/>
            </p:nvSpPr>
            <p:spPr>
              <a:xfrm>
                <a:off x="3645026" y="3777736"/>
                <a:ext cx="2905253" cy="276999"/>
              </a:xfrm>
              <a:prstGeom prst="rect">
                <a:avLst/>
              </a:prstGeom>
              <a:solidFill>
                <a:schemeClr val="bg1"/>
              </a:solidFill>
            </p:spPr>
            <p:txBody>
              <a:bodyPr wrap="square">
                <a:spAutoFit/>
              </a:bodyPr>
              <a:lstStyle/>
              <a:p>
                <a:pPr marL="179388" indent="-179388">
                  <a:buFont typeface="Wingdings" panose="05000000000000000000" pitchFamily="2" charset="2"/>
                  <a:buChar char="ü"/>
                </a:pPr>
                <a:r>
                  <a:rPr lang="el-GR" sz="1200" dirty="0">
                    <a:latin typeface="Segoe UI" panose="020B0502040204020203" pitchFamily="34" charset="0"/>
                    <a:cs typeface="Segoe UI" panose="020B0502040204020203" pitchFamily="34" charset="0"/>
                  </a:rPr>
                  <a:t>Διαχειριστικά προβλήματα Κλειδιών</a:t>
                </a:r>
              </a:p>
            </p:txBody>
          </p:sp>
          <p:sp>
            <p:nvSpPr>
              <p:cNvPr id="4" name="TextBox 3">
                <a:extLst>
                  <a:ext uri="{FF2B5EF4-FFF2-40B4-BE49-F238E27FC236}">
                    <a16:creationId xmlns:a16="http://schemas.microsoft.com/office/drawing/2014/main" id="{EFB03F8B-771B-DC42-0AC3-25F587DAE56C}"/>
                  </a:ext>
                </a:extLst>
              </p:cNvPr>
              <p:cNvSpPr txBox="1"/>
              <p:nvPr/>
            </p:nvSpPr>
            <p:spPr>
              <a:xfrm>
                <a:off x="6596223" y="3777736"/>
                <a:ext cx="1296596" cy="276999"/>
              </a:xfrm>
              <a:prstGeom prst="rect">
                <a:avLst/>
              </a:prstGeom>
              <a:solidFill>
                <a:schemeClr val="bg1"/>
              </a:solidFill>
            </p:spPr>
            <p:txBody>
              <a:bodyPr wrap="square">
                <a:spAutoFit/>
              </a:bodyPr>
              <a:lstStyle/>
              <a:p>
                <a:pPr marL="179388" indent="-179388">
                  <a:buFont typeface="Wingdings" panose="05000000000000000000" pitchFamily="2" charset="2"/>
                  <a:buChar char="ü"/>
                </a:pPr>
                <a:r>
                  <a:rPr lang="el-GR" sz="1200" dirty="0">
                    <a:latin typeface="Segoe UI" panose="020B0502040204020203" pitchFamily="34" charset="0"/>
                    <a:cs typeface="Segoe UI" panose="020B0502040204020203" pitchFamily="34" charset="0"/>
                  </a:rPr>
                  <a:t>Κλιμάκωση</a:t>
                </a:r>
              </a:p>
            </p:txBody>
          </p:sp>
          <p:sp>
            <p:nvSpPr>
              <p:cNvPr id="9" name="TextBox 8">
                <a:extLst>
                  <a:ext uri="{FF2B5EF4-FFF2-40B4-BE49-F238E27FC236}">
                    <a16:creationId xmlns:a16="http://schemas.microsoft.com/office/drawing/2014/main" id="{B4FAE39D-D341-57F6-FF4B-099D3B90F224}"/>
                  </a:ext>
                </a:extLst>
              </p:cNvPr>
              <p:cNvSpPr txBox="1"/>
              <p:nvPr/>
            </p:nvSpPr>
            <p:spPr>
              <a:xfrm>
                <a:off x="7941045" y="3790296"/>
                <a:ext cx="2407194" cy="276999"/>
              </a:xfrm>
              <a:prstGeom prst="rect">
                <a:avLst/>
              </a:prstGeom>
              <a:solidFill>
                <a:schemeClr val="bg1"/>
              </a:solidFill>
            </p:spPr>
            <p:txBody>
              <a:bodyPr wrap="square">
                <a:spAutoFit/>
              </a:bodyPr>
              <a:lstStyle/>
              <a:p>
                <a:pPr marL="179388" indent="-179388">
                  <a:buFont typeface="Wingdings" panose="05000000000000000000" pitchFamily="2" charset="2"/>
                  <a:buChar char="ü"/>
                </a:pPr>
                <a:r>
                  <a:rPr lang="el-GR" sz="1200" dirty="0">
                    <a:latin typeface="Segoe UI" panose="020B0502040204020203" pitchFamily="34" charset="0"/>
                    <a:cs typeface="Segoe UI" panose="020B0502040204020203" pitchFamily="34" charset="0"/>
                  </a:rPr>
                  <a:t>Τεχνικά Προβλήματα</a:t>
                </a:r>
              </a:p>
            </p:txBody>
          </p:sp>
        </p:grpSp>
      </p:grpSp>
    </p:spTree>
    <p:extLst>
      <p:ext uri="{BB962C8B-B14F-4D97-AF65-F5344CB8AC3E}">
        <p14:creationId xmlns:p14="http://schemas.microsoft.com/office/powerpoint/2010/main" val="309742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7" name="Εικόνα 16">
            <a:extLst>
              <a:ext uri="{FF2B5EF4-FFF2-40B4-BE49-F238E27FC236}">
                <a16:creationId xmlns:a16="http://schemas.microsoft.com/office/drawing/2014/main" id="{CB69DE30-E42A-42CF-960B-07BFA5D0106B}"/>
              </a:ext>
            </a:extLst>
          </p:cNvPr>
          <p:cNvPicPr>
            <a:picLocks noChangeAspect="1"/>
          </p:cNvPicPr>
          <p:nvPr/>
        </p:nvPicPr>
        <p:blipFill>
          <a:blip r:embed="rId3">
            <a:alphaModFix amt="35000"/>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9100"/>
                    </a14:imgEffect>
                  </a14:imgLayer>
                </a14:imgProps>
              </a:ext>
              <a:ext uri="{28A0092B-C50C-407E-A947-70E740481C1C}">
                <a14:useLocalDpi xmlns:a14="http://schemas.microsoft.com/office/drawing/2010/main" val="0"/>
              </a:ext>
            </a:extLst>
          </a:blip>
          <a:stretch>
            <a:fillRect/>
          </a:stretch>
        </p:blipFill>
        <p:spPr>
          <a:xfrm rot="5400000">
            <a:off x="-1004792" y="3067270"/>
            <a:ext cx="4682836" cy="289862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0"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4376" y="-888"/>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96928" y="6101831"/>
            <a:ext cx="662591" cy="662591"/>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999346" y="349298"/>
            <a:ext cx="517544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9" name="TextBox 8">
            <a:extLst>
              <a:ext uri="{FF2B5EF4-FFF2-40B4-BE49-F238E27FC236}">
                <a16:creationId xmlns:a16="http://schemas.microsoft.com/office/drawing/2014/main" id="{DC04A727-E3D7-4297-BF41-FA048313F2E5}"/>
              </a:ext>
            </a:extLst>
          </p:cNvPr>
          <p:cNvSpPr txBox="1"/>
          <p:nvPr/>
        </p:nvSpPr>
        <p:spPr>
          <a:xfrm>
            <a:off x="694577" y="1025544"/>
            <a:ext cx="11262299" cy="523220"/>
          </a:xfrm>
          <a:prstGeom prst="rect">
            <a:avLst/>
          </a:prstGeom>
          <a:noFill/>
        </p:spPr>
        <p:txBody>
          <a:bodyPr wrap="square">
            <a:spAutoFit/>
          </a:bodyPr>
          <a:lstStyle/>
          <a:p>
            <a:pPr algn="just"/>
            <a:r>
              <a:rPr lang="el-GR" sz="1400" dirty="0">
                <a:latin typeface="Candara" panose="020E0502030303020204" pitchFamily="34" charset="0"/>
              </a:rPr>
              <a:t>Η τεχνολογία </a:t>
            </a:r>
            <a:r>
              <a:rPr lang="el-GR" sz="1400" b="1" dirty="0" err="1">
                <a:latin typeface="Candara" panose="020E0502030303020204" pitchFamily="34" charset="0"/>
              </a:rPr>
              <a:t>blockchain</a:t>
            </a:r>
            <a:r>
              <a:rPr lang="el-GR" sz="1400" dirty="0">
                <a:latin typeface="Candara" panose="020E0502030303020204" pitchFamily="34" charset="0"/>
              </a:rPr>
              <a:t> έχει κερδίσει σημαντικό έδαφος τα τελευταία χρόνια, κυρίως λόγω </a:t>
            </a:r>
            <a:r>
              <a:rPr lang="el-GR" sz="1400" b="1" dirty="0">
                <a:latin typeface="Candara" panose="020E0502030303020204" pitchFamily="34" charset="0"/>
              </a:rPr>
              <a:t>της διαφάνειας, της ασφάλειας και της αποκέντρωσης που προσφέρει</a:t>
            </a:r>
            <a:r>
              <a:rPr lang="en-US" sz="1400" b="1" dirty="0">
                <a:latin typeface="Candara" panose="020E0502030303020204" pitchFamily="34" charset="0"/>
              </a:rPr>
              <a:t>.</a:t>
            </a:r>
            <a:endParaRPr lang="el-GR" sz="1400" b="1" dirty="0">
              <a:latin typeface="Candara" panose="020E0502030303020204" pitchFamily="34" charset="0"/>
            </a:endParaRPr>
          </a:p>
        </p:txBody>
      </p:sp>
      <p:grpSp>
        <p:nvGrpSpPr>
          <p:cNvPr id="6" name="Ομάδα 5">
            <a:extLst>
              <a:ext uri="{FF2B5EF4-FFF2-40B4-BE49-F238E27FC236}">
                <a16:creationId xmlns:a16="http://schemas.microsoft.com/office/drawing/2014/main" id="{34518958-2786-81FD-7BFF-29FCD3414C30}"/>
              </a:ext>
            </a:extLst>
          </p:cNvPr>
          <p:cNvGrpSpPr/>
          <p:nvPr/>
        </p:nvGrpSpPr>
        <p:grpSpPr>
          <a:xfrm>
            <a:off x="694577" y="4145439"/>
            <a:ext cx="11363614" cy="1932597"/>
            <a:chOff x="694577" y="4145439"/>
            <a:chExt cx="10757894" cy="1932597"/>
          </a:xfrm>
        </p:grpSpPr>
        <p:sp>
          <p:nvSpPr>
            <p:cNvPr id="59" name="TextBox 58">
              <a:extLst>
                <a:ext uri="{FF2B5EF4-FFF2-40B4-BE49-F238E27FC236}">
                  <a16:creationId xmlns:a16="http://schemas.microsoft.com/office/drawing/2014/main" id="{7005D9F9-059C-4921-BC88-248CCAFE37D8}"/>
                </a:ext>
              </a:extLst>
            </p:cNvPr>
            <p:cNvSpPr txBox="1"/>
            <p:nvPr/>
          </p:nvSpPr>
          <p:spPr>
            <a:xfrm>
              <a:off x="694577" y="4145439"/>
              <a:ext cx="10757894" cy="369332"/>
            </a:xfrm>
            <a:prstGeom prst="rect">
              <a:avLst/>
            </a:prstGeom>
            <a:noFill/>
          </p:spPr>
          <p:txBody>
            <a:bodyPr wrap="square">
              <a:spAutoFit/>
            </a:bodyPr>
            <a:lstStyle/>
            <a:p>
              <a:r>
                <a:rPr lang="el-GR" dirty="0">
                  <a:solidFill>
                    <a:schemeClr val="accent2">
                      <a:lumMod val="75000"/>
                    </a:schemeClr>
                  </a:solidFill>
                  <a:latin typeface="Candara" panose="020E0502030303020204" pitchFamily="34" charset="0"/>
                </a:rPr>
                <a:t>Παραδείγματα &amp; Ήδη</a:t>
              </a:r>
              <a:r>
                <a:rPr lang="el-GR" i="0" u="none" strike="noStrike" baseline="0" dirty="0">
                  <a:solidFill>
                    <a:schemeClr val="accent2">
                      <a:lumMod val="75000"/>
                    </a:schemeClr>
                  </a:solidFill>
                  <a:latin typeface="Candara" panose="020E0502030303020204" pitchFamily="34" charset="0"/>
                </a:rPr>
                <a:t> υλοποιημένα συστήματα </a:t>
              </a:r>
              <a:endParaRPr lang="el-GR" dirty="0">
                <a:solidFill>
                  <a:schemeClr val="accent2">
                    <a:lumMod val="75000"/>
                  </a:schemeClr>
                </a:solidFill>
                <a:latin typeface="Candara" panose="020E0502030303020204" pitchFamily="34" charset="0"/>
              </a:endParaRPr>
            </a:p>
          </p:txBody>
        </p:sp>
        <p:sp>
          <p:nvSpPr>
            <p:cNvPr id="61" name="TextBox 60">
              <a:extLst>
                <a:ext uri="{FF2B5EF4-FFF2-40B4-BE49-F238E27FC236}">
                  <a16:creationId xmlns:a16="http://schemas.microsoft.com/office/drawing/2014/main" id="{DBBB9E86-3226-41A3-AE8E-B53BA2BE76CF}"/>
                </a:ext>
              </a:extLst>
            </p:cNvPr>
            <p:cNvSpPr txBox="1"/>
            <p:nvPr/>
          </p:nvSpPr>
          <p:spPr>
            <a:xfrm>
              <a:off x="694577" y="4526201"/>
              <a:ext cx="10757894" cy="1551835"/>
            </a:xfrm>
            <a:prstGeom prst="rect">
              <a:avLst/>
            </a:prstGeom>
            <a:noFill/>
          </p:spPr>
          <p:txBody>
            <a:bodyPr wrap="square">
              <a:spAutoFit/>
            </a:bodyPr>
            <a:lstStyle/>
            <a:p>
              <a:pPr algn="just">
                <a:lnSpc>
                  <a:spcPct val="114000"/>
                </a:lnSpc>
              </a:pPr>
              <a:r>
                <a:rPr lang="el-GR" sz="1400" dirty="0">
                  <a:latin typeface="Candara" panose="020E0502030303020204" pitchFamily="34" charset="0"/>
                </a:rPr>
                <a:t>Η αναζήτηση μας έδειξε πως υπάρχουν διάφορα συστήματα δρομολόγησης, σχεδιασμού διαδρομής περιπάτων, σχεδιασμού διαδρομής αξιοθέατων, σχεδιασμού δρομολόγησης προς κάποιο σχολείο και σχεδιασμού αστικών δρομολογίων, </a:t>
              </a:r>
              <a:r>
                <a:rPr lang="el-GR" sz="1400" b="1" dirty="0">
                  <a:latin typeface="Candara" panose="020E0502030303020204" pitchFamily="34" charset="0"/>
                </a:rPr>
                <a:t>όμως στην πλειοψηφία τους αφορούν:</a:t>
              </a:r>
            </a:p>
            <a:p>
              <a:pPr algn="just">
                <a:lnSpc>
                  <a:spcPct val="114000"/>
                </a:lnSpc>
              </a:pPr>
              <a:r>
                <a:rPr lang="el-GR" sz="1400" b="1" dirty="0">
                  <a:latin typeface="Candara" panose="020E0502030303020204" pitchFamily="34" charset="0"/>
                </a:rPr>
                <a:t>είτε περιορισμένο χωρικό εύρος,</a:t>
              </a:r>
            </a:p>
            <a:p>
              <a:pPr algn="just">
                <a:lnSpc>
                  <a:spcPct val="114000"/>
                </a:lnSpc>
              </a:pPr>
              <a:r>
                <a:rPr lang="el-GR" sz="1400" b="1" dirty="0">
                  <a:latin typeface="Candara" panose="020E0502030303020204" pitchFamily="34" charset="0"/>
                </a:rPr>
                <a:t>είτε κάποιο συγκεκριμένο (μεμονωμένο) τόπο αφετηρίας-προορισμού</a:t>
              </a:r>
              <a:r>
                <a:rPr lang="el-GR" sz="1400" dirty="0">
                  <a:latin typeface="Candara" panose="020E0502030303020204" pitchFamily="34" charset="0"/>
                </a:rPr>
                <a:t>.</a:t>
              </a:r>
            </a:p>
            <a:p>
              <a:pPr algn="just">
                <a:lnSpc>
                  <a:spcPct val="114000"/>
                </a:lnSpc>
              </a:pPr>
              <a:r>
                <a:rPr lang="el-GR" sz="1400" dirty="0">
                  <a:latin typeface="Candara" panose="020E0502030303020204" pitchFamily="34" charset="0"/>
                </a:rPr>
                <a:t>(</a:t>
              </a:r>
              <a:r>
                <a:rPr lang="en-US" sz="1400" dirty="0">
                  <a:solidFill>
                    <a:schemeClr val="accent1">
                      <a:lumMod val="75000"/>
                    </a:schemeClr>
                  </a:solidFill>
                  <a:latin typeface="Candara" panose="020E0502030303020204" pitchFamily="34" charset="0"/>
                </a:rPr>
                <a:t>Public Transport in Dubai</a:t>
              </a:r>
              <a:r>
                <a:rPr lang="el-GR" sz="1400" dirty="0">
                  <a:solidFill>
                    <a:schemeClr val="accent1">
                      <a:lumMod val="75000"/>
                    </a:schemeClr>
                  </a:solidFill>
                  <a:latin typeface="Candara" panose="020E0502030303020204" pitchFamily="34" charset="0"/>
                </a:rPr>
                <a:t>,</a:t>
              </a:r>
              <a:r>
                <a:rPr lang="en-US" sz="1400" dirty="0">
                  <a:solidFill>
                    <a:schemeClr val="accent1">
                      <a:lumMod val="75000"/>
                    </a:schemeClr>
                  </a:solidFill>
                  <a:latin typeface="Candara" panose="020E0502030303020204" pitchFamily="34" charset="0"/>
                </a:rPr>
                <a:t> Chilean Ministry of Education</a:t>
              </a:r>
              <a:r>
                <a:rPr lang="el-GR" sz="1400" dirty="0">
                  <a:solidFill>
                    <a:schemeClr val="accent1">
                      <a:lumMod val="75000"/>
                    </a:schemeClr>
                  </a:solidFill>
                  <a:latin typeface="Candara" panose="020E0502030303020204" pitchFamily="34" charset="0"/>
                </a:rPr>
                <a:t>,</a:t>
              </a:r>
              <a:r>
                <a:rPr lang="en-US" sz="1400" dirty="0">
                  <a:solidFill>
                    <a:schemeClr val="accent1">
                      <a:lumMod val="75000"/>
                    </a:schemeClr>
                  </a:solidFill>
                  <a:latin typeface="Candara" panose="020E0502030303020204" pitchFamily="34" charset="0"/>
                </a:rPr>
                <a:t> </a:t>
              </a:r>
              <a:r>
                <a:rPr lang="en-US" sz="1400" dirty="0" err="1">
                  <a:solidFill>
                    <a:schemeClr val="accent1">
                      <a:lumMod val="75000"/>
                    </a:schemeClr>
                  </a:solidFill>
                  <a:latin typeface="Candara" panose="020E0502030303020204" pitchFamily="34" charset="0"/>
                </a:rPr>
                <a:t>Esthonia</a:t>
              </a:r>
              <a:r>
                <a:rPr lang="en-US" sz="1400" dirty="0">
                  <a:solidFill>
                    <a:schemeClr val="accent1">
                      <a:lumMod val="75000"/>
                    </a:schemeClr>
                  </a:solidFill>
                  <a:latin typeface="Candara" panose="020E0502030303020204" pitchFamily="34" charset="0"/>
                </a:rPr>
                <a:t> e-health</a:t>
              </a:r>
              <a:r>
                <a:rPr lang="el-GR" sz="1400" dirty="0">
                  <a:solidFill>
                    <a:schemeClr val="accent1">
                      <a:lumMod val="75000"/>
                    </a:schemeClr>
                  </a:solidFill>
                  <a:latin typeface="Candara" panose="020E0502030303020204" pitchFamily="34" charset="0"/>
                </a:rPr>
                <a:t>, ΕΣΗΔΗΣ)</a:t>
              </a:r>
              <a:endParaRPr lang="en-US" sz="1400" dirty="0">
                <a:solidFill>
                  <a:schemeClr val="accent1">
                    <a:lumMod val="75000"/>
                  </a:schemeClr>
                </a:solidFill>
                <a:latin typeface="Candara" panose="020E0502030303020204" pitchFamily="34" charset="0"/>
              </a:endParaRPr>
            </a:p>
            <a:p>
              <a:pPr algn="just">
                <a:lnSpc>
                  <a:spcPct val="114000"/>
                </a:lnSpc>
              </a:pPr>
              <a:endParaRPr lang="en-US" sz="1400" dirty="0">
                <a:solidFill>
                  <a:schemeClr val="accent1">
                    <a:lumMod val="75000"/>
                  </a:schemeClr>
                </a:solidFill>
                <a:latin typeface="Candara" panose="020E0502030303020204" pitchFamily="34" charset="0"/>
              </a:endParaRPr>
            </a:p>
          </p:txBody>
        </p:sp>
      </p:grpSp>
      <p:grpSp>
        <p:nvGrpSpPr>
          <p:cNvPr id="3" name="Ομάδα 2">
            <a:extLst>
              <a:ext uri="{FF2B5EF4-FFF2-40B4-BE49-F238E27FC236}">
                <a16:creationId xmlns:a16="http://schemas.microsoft.com/office/drawing/2014/main" id="{36555990-95A6-E083-1ADF-CDA04F66A186}"/>
              </a:ext>
            </a:extLst>
          </p:cNvPr>
          <p:cNvGrpSpPr/>
          <p:nvPr/>
        </p:nvGrpSpPr>
        <p:grpSpPr>
          <a:xfrm>
            <a:off x="783863" y="1629260"/>
            <a:ext cx="11262299" cy="2725636"/>
            <a:chOff x="783863" y="1629260"/>
            <a:chExt cx="11262299" cy="2725636"/>
          </a:xfrm>
        </p:grpSpPr>
        <p:sp>
          <p:nvSpPr>
            <p:cNvPr id="13" name="TextBox 12">
              <a:extLst>
                <a:ext uri="{FF2B5EF4-FFF2-40B4-BE49-F238E27FC236}">
                  <a16:creationId xmlns:a16="http://schemas.microsoft.com/office/drawing/2014/main" id="{8637CB39-AB8D-40E5-B867-EC9A4D2FE61D}"/>
                </a:ext>
              </a:extLst>
            </p:cNvPr>
            <p:cNvSpPr txBox="1"/>
            <p:nvPr/>
          </p:nvSpPr>
          <p:spPr>
            <a:xfrm>
              <a:off x="783863" y="1629260"/>
              <a:ext cx="11262299" cy="369332"/>
            </a:xfrm>
            <a:prstGeom prst="rect">
              <a:avLst/>
            </a:prstGeom>
            <a:noFill/>
          </p:spPr>
          <p:txBody>
            <a:bodyPr wrap="square">
              <a:spAutoFit/>
            </a:bodyPr>
            <a:lstStyle/>
            <a:p>
              <a:r>
                <a:rPr lang="el-GR" dirty="0">
                  <a:solidFill>
                    <a:schemeClr val="accent2">
                      <a:lumMod val="75000"/>
                    </a:schemeClr>
                  </a:solidFill>
                  <a:latin typeface="Candara" panose="020E0502030303020204" pitchFamily="34" charset="0"/>
                </a:rPr>
                <a:t>Περιγραφή του συστήματος</a:t>
              </a:r>
            </a:p>
          </p:txBody>
        </p:sp>
        <p:grpSp>
          <p:nvGrpSpPr>
            <p:cNvPr id="14" name="Ομάδα 13">
              <a:extLst>
                <a:ext uri="{FF2B5EF4-FFF2-40B4-BE49-F238E27FC236}">
                  <a16:creationId xmlns:a16="http://schemas.microsoft.com/office/drawing/2014/main" id="{45DD2271-2667-CB9F-7FF0-BC812D24A0AD}"/>
                </a:ext>
              </a:extLst>
            </p:cNvPr>
            <p:cNvGrpSpPr/>
            <p:nvPr/>
          </p:nvGrpSpPr>
          <p:grpSpPr>
            <a:xfrm>
              <a:off x="795892" y="1982405"/>
              <a:ext cx="11250270" cy="2372491"/>
              <a:chOff x="694577" y="2144091"/>
              <a:chExt cx="11250270" cy="2372491"/>
            </a:xfrm>
          </p:grpSpPr>
          <p:graphicFrame>
            <p:nvGraphicFramePr>
              <p:cNvPr id="2" name="Διάγραμμα 1">
                <a:extLst>
                  <a:ext uri="{FF2B5EF4-FFF2-40B4-BE49-F238E27FC236}">
                    <a16:creationId xmlns:a16="http://schemas.microsoft.com/office/drawing/2014/main" id="{D2EDE217-5CF1-64E7-7AE0-9260CDA7C932}"/>
                  </a:ext>
                </a:extLst>
              </p:cNvPr>
              <p:cNvGraphicFramePr/>
              <p:nvPr>
                <p:extLst>
                  <p:ext uri="{D42A27DB-BD31-4B8C-83A1-F6EECF244321}">
                    <p14:modId xmlns:p14="http://schemas.microsoft.com/office/powerpoint/2010/main" val="159842604"/>
                  </p:ext>
                </p:extLst>
              </p:nvPr>
            </p:nvGraphicFramePr>
            <p:xfrm>
              <a:off x="694577" y="2144091"/>
              <a:ext cx="11250270" cy="23724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B12C4D95-C791-74D7-DA6C-84968A0EAE55}"/>
                  </a:ext>
                </a:extLst>
              </p:cNvPr>
              <p:cNvSpPr txBox="1"/>
              <p:nvPr/>
            </p:nvSpPr>
            <p:spPr>
              <a:xfrm>
                <a:off x="694578" y="2263793"/>
                <a:ext cx="10929382" cy="369332"/>
              </a:xfrm>
              <a:prstGeom prst="rect">
                <a:avLst/>
              </a:prstGeom>
              <a:noFill/>
            </p:spPr>
            <p:txBody>
              <a:bodyPr wrap="square">
                <a:spAutoFit/>
              </a:bodyPr>
              <a:lstStyle/>
              <a:p>
                <a:pPr algn="ctr"/>
                <a:r>
                  <a:rPr lang="el-GR" b="1" dirty="0">
                    <a:solidFill>
                      <a:schemeClr val="bg1"/>
                    </a:solidFill>
                    <a:effectLst>
                      <a:outerShdw blurRad="38100" dist="38100" dir="2700000" algn="tl">
                        <a:srgbClr val="000000">
                          <a:alpha val="43137"/>
                        </a:srgbClr>
                      </a:outerShdw>
                    </a:effectLst>
                  </a:rPr>
                  <a:t>Σύστημα σχεδιασμού δρομολογίων μεταφοράς μαθητών</a:t>
                </a:r>
              </a:p>
            </p:txBody>
          </p:sp>
        </p:grpSp>
      </p:grpSp>
      <p:grpSp>
        <p:nvGrpSpPr>
          <p:cNvPr id="25" name="Ομάδα 24">
            <a:extLst>
              <a:ext uri="{FF2B5EF4-FFF2-40B4-BE49-F238E27FC236}">
                <a16:creationId xmlns:a16="http://schemas.microsoft.com/office/drawing/2014/main" id="{2856A565-6E54-95F6-34C3-AB37E74A5574}"/>
              </a:ext>
            </a:extLst>
          </p:cNvPr>
          <p:cNvGrpSpPr/>
          <p:nvPr/>
        </p:nvGrpSpPr>
        <p:grpSpPr>
          <a:xfrm>
            <a:off x="818460" y="6002966"/>
            <a:ext cx="8603447" cy="479175"/>
            <a:chOff x="818460" y="6002966"/>
            <a:chExt cx="8603447" cy="479175"/>
          </a:xfrm>
        </p:grpSpPr>
        <p:sp>
          <p:nvSpPr>
            <p:cNvPr id="15" name="TextBox 14">
              <a:extLst>
                <a:ext uri="{FF2B5EF4-FFF2-40B4-BE49-F238E27FC236}">
                  <a16:creationId xmlns:a16="http://schemas.microsoft.com/office/drawing/2014/main" id="{E852F491-AEFD-3CEC-BD94-EE9678C97E83}"/>
                </a:ext>
              </a:extLst>
            </p:cNvPr>
            <p:cNvSpPr txBox="1"/>
            <p:nvPr/>
          </p:nvSpPr>
          <p:spPr>
            <a:xfrm>
              <a:off x="1410321" y="6047500"/>
              <a:ext cx="8011586" cy="390107"/>
            </a:xfrm>
            <a:prstGeom prst="rect">
              <a:avLst/>
            </a:prstGeom>
            <a:noFill/>
          </p:spPr>
          <p:txBody>
            <a:bodyPr wrap="square">
              <a:spAutoFit/>
            </a:bodyPr>
            <a:lstStyle/>
            <a:p>
              <a:pPr algn="just">
                <a:lnSpc>
                  <a:spcPct val="114000"/>
                </a:lnSpc>
              </a:pPr>
              <a:r>
                <a:rPr lang="el-GR" sz="1800" b="1" dirty="0">
                  <a:solidFill>
                    <a:srgbClr val="C00000"/>
                  </a:solidFill>
                  <a:latin typeface="Candara" panose="020E0502030303020204" pitchFamily="34" charset="0"/>
                </a:rPr>
                <a:t>Δεν υπάρχει κάτι πλήρες που να περιλαμβάνει όλα αυτά τα υποσυστήματα </a:t>
              </a:r>
            </a:p>
          </p:txBody>
        </p:sp>
        <p:pic>
          <p:nvPicPr>
            <p:cNvPr id="20" name="Γραφικό 19" descr="Προειδοποίηση περίγραμμα">
              <a:extLst>
                <a:ext uri="{FF2B5EF4-FFF2-40B4-BE49-F238E27FC236}">
                  <a16:creationId xmlns:a16="http://schemas.microsoft.com/office/drawing/2014/main" id="{1A58756C-A424-B838-3F88-8C3A94C7B7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8460" y="6002966"/>
              <a:ext cx="479175" cy="479175"/>
            </a:xfrm>
            <a:prstGeom prst="rect">
              <a:avLst/>
            </a:prstGeom>
          </p:spPr>
        </p:pic>
      </p:grpSp>
    </p:spTree>
    <p:extLst>
      <p:ext uri="{BB962C8B-B14F-4D97-AF65-F5344CB8AC3E}">
        <p14:creationId xmlns:p14="http://schemas.microsoft.com/office/powerpoint/2010/main" val="2473667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7" name="Εικόνα 16">
            <a:extLst>
              <a:ext uri="{FF2B5EF4-FFF2-40B4-BE49-F238E27FC236}">
                <a16:creationId xmlns:a16="http://schemas.microsoft.com/office/drawing/2014/main" id="{CB69DE30-E42A-42CF-960B-07BFA5D0106B}"/>
              </a:ext>
            </a:extLst>
          </p:cNvPr>
          <p:cNvPicPr>
            <a:picLocks noChangeAspect="1"/>
          </p:cNvPicPr>
          <p:nvPr/>
        </p:nvPicPr>
        <p:blipFill>
          <a:blip r:embed="rId3">
            <a:alphaModFix amt="35000"/>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9100"/>
                    </a14:imgEffect>
                  </a14:imgLayer>
                </a14:imgProps>
              </a:ext>
              <a:ext uri="{28A0092B-C50C-407E-A947-70E740481C1C}">
                <a14:useLocalDpi xmlns:a14="http://schemas.microsoft.com/office/drawing/2010/main" val="0"/>
              </a:ext>
            </a:extLst>
          </a:blip>
          <a:stretch>
            <a:fillRect/>
          </a:stretch>
        </p:blipFill>
        <p:spPr>
          <a:xfrm rot="5400000">
            <a:off x="-1004792" y="3067270"/>
            <a:ext cx="4682836" cy="289862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0"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7031"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3969" y="6108776"/>
            <a:ext cx="648702" cy="648702"/>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4261042"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9" name="TextBox 8">
            <a:extLst>
              <a:ext uri="{FF2B5EF4-FFF2-40B4-BE49-F238E27FC236}">
                <a16:creationId xmlns:a16="http://schemas.microsoft.com/office/drawing/2014/main" id="{740D637B-100F-4FF8-AB00-2D3ED300EE0C}"/>
              </a:ext>
            </a:extLst>
          </p:cNvPr>
          <p:cNvSpPr txBox="1"/>
          <p:nvPr/>
        </p:nvSpPr>
        <p:spPr>
          <a:xfrm>
            <a:off x="4890558" y="772365"/>
            <a:ext cx="3562350" cy="369332"/>
          </a:xfrm>
          <a:prstGeom prst="rect">
            <a:avLst/>
          </a:prstGeom>
          <a:noFill/>
          <a:ln>
            <a:solidFill>
              <a:schemeClr val="accent2"/>
            </a:solidFill>
          </a:ln>
        </p:spPr>
        <p:txBody>
          <a:bodyPr wrap="square">
            <a:spAutoFit/>
          </a:bodyPr>
          <a:lstStyle/>
          <a:p>
            <a:r>
              <a:rPr lang="el-GR" b="1">
                <a:solidFill>
                  <a:schemeClr val="accent5">
                    <a:lumMod val="50000"/>
                  </a:schemeClr>
                </a:solidFill>
              </a:rPr>
              <a:t>Σύστημα σχεδιασμού δρομολογίων</a:t>
            </a:r>
          </a:p>
        </p:txBody>
      </p:sp>
      <p:pic>
        <p:nvPicPr>
          <p:cNvPr id="14" name="Εικόνα 13">
            <a:extLst>
              <a:ext uri="{FF2B5EF4-FFF2-40B4-BE49-F238E27FC236}">
                <a16:creationId xmlns:a16="http://schemas.microsoft.com/office/drawing/2014/main" id="{ACE84A01-5F7C-4D0F-AA9D-EF888AC7E0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33" y="1566570"/>
            <a:ext cx="11491265" cy="3856858"/>
          </a:xfrm>
          <a:prstGeom prst="rect">
            <a:avLst/>
          </a:prstGeom>
        </p:spPr>
      </p:pic>
      <p:pic>
        <p:nvPicPr>
          <p:cNvPr id="16" name="Εικόνα 15">
            <a:extLst>
              <a:ext uri="{FF2B5EF4-FFF2-40B4-BE49-F238E27FC236}">
                <a16:creationId xmlns:a16="http://schemas.microsoft.com/office/drawing/2014/main" id="{AC3CC80E-600E-44B3-B9D6-2B65CC4408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1042" y="5172236"/>
            <a:ext cx="3649639" cy="1685764"/>
          </a:xfrm>
          <a:prstGeom prst="rect">
            <a:avLst/>
          </a:prstGeom>
        </p:spPr>
      </p:pic>
    </p:spTree>
    <p:extLst>
      <p:ext uri="{BB962C8B-B14F-4D97-AF65-F5344CB8AC3E}">
        <p14:creationId xmlns:p14="http://schemas.microsoft.com/office/powerpoint/2010/main" val="130410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11603952"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0" y="44406"/>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0" y="6095296"/>
            <a:ext cx="703119" cy="703119"/>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682230"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9" name="TextBox 8">
            <a:extLst>
              <a:ext uri="{FF2B5EF4-FFF2-40B4-BE49-F238E27FC236}">
                <a16:creationId xmlns:a16="http://schemas.microsoft.com/office/drawing/2014/main" id="{15CE1948-8671-4520-AF8C-1904B1BAB2B3}"/>
              </a:ext>
            </a:extLst>
          </p:cNvPr>
          <p:cNvSpPr txBox="1"/>
          <p:nvPr/>
        </p:nvSpPr>
        <p:spPr>
          <a:xfrm>
            <a:off x="4559395" y="847083"/>
            <a:ext cx="3208245" cy="369332"/>
          </a:xfrm>
          <a:prstGeom prst="rect">
            <a:avLst/>
          </a:prstGeom>
          <a:noFill/>
          <a:ln>
            <a:solidFill>
              <a:schemeClr val="accent2">
                <a:lumMod val="75000"/>
              </a:schemeClr>
            </a:solidFill>
          </a:ln>
        </p:spPr>
        <p:txBody>
          <a:bodyPr wrap="square">
            <a:spAutoFit/>
          </a:bodyPr>
          <a:lstStyle/>
          <a:p>
            <a:r>
              <a:rPr lang="el-GR" b="1" dirty="0">
                <a:solidFill>
                  <a:schemeClr val="accent1">
                    <a:lumMod val="75000"/>
                  </a:schemeClr>
                </a:solidFill>
              </a:rPr>
              <a:t>Σενάριο Εφαρμογής της Λύσης</a:t>
            </a:r>
          </a:p>
        </p:txBody>
      </p:sp>
      <p:sp>
        <p:nvSpPr>
          <p:cNvPr id="11" name="TextBox 10">
            <a:extLst>
              <a:ext uri="{FF2B5EF4-FFF2-40B4-BE49-F238E27FC236}">
                <a16:creationId xmlns:a16="http://schemas.microsoft.com/office/drawing/2014/main" id="{F3752D09-7AAB-49EE-9603-12F989DB3D70}"/>
              </a:ext>
            </a:extLst>
          </p:cNvPr>
          <p:cNvSpPr txBox="1"/>
          <p:nvPr/>
        </p:nvSpPr>
        <p:spPr>
          <a:xfrm>
            <a:off x="54070" y="1397675"/>
            <a:ext cx="11549881" cy="954107"/>
          </a:xfrm>
          <a:prstGeom prst="rect">
            <a:avLst/>
          </a:prstGeom>
          <a:noFill/>
        </p:spPr>
        <p:txBody>
          <a:bodyPr wrap="square">
            <a:spAutoFit/>
          </a:bodyPr>
          <a:lstStyle/>
          <a:p>
            <a:pPr algn="just"/>
            <a:r>
              <a:rPr lang="el-GR" sz="1400" dirty="0"/>
              <a:t>Ένα σχολικό δίκτυο σε έναν νομό αποφασίζει να εφαρμόσει το </a:t>
            </a:r>
            <a:r>
              <a:rPr lang="el-GR" sz="1400" dirty="0" err="1"/>
              <a:t>Blockchain</a:t>
            </a:r>
            <a:r>
              <a:rPr lang="el-GR" sz="1400" dirty="0"/>
              <a:t> για τη διαχείριση των δρομολογίων μεταφοράς μαθητών. Κάθε μαθητής έχει μια </a:t>
            </a:r>
            <a:r>
              <a:rPr lang="el-GR" sz="1400" b="1" dirty="0"/>
              <a:t>ψηφιακή ταυτότητα </a:t>
            </a:r>
            <a:r>
              <a:rPr lang="el-GR" sz="1400" dirty="0"/>
              <a:t>(</a:t>
            </a:r>
            <a:r>
              <a:rPr lang="el-GR" sz="1400" dirty="0" err="1"/>
              <a:t>token</a:t>
            </a:r>
            <a:r>
              <a:rPr lang="el-GR" sz="1400" dirty="0"/>
              <a:t>) που περιλαμβάνει τις διευθύνσεις τους και άλλες σχετικές πληροφορίες όπως </a:t>
            </a:r>
            <a:r>
              <a:rPr lang="el-GR" sz="1400" b="1" dirty="0"/>
              <a:t>ο αριθμός μητρώου μαθητή</a:t>
            </a:r>
            <a:r>
              <a:rPr lang="el-GR" sz="1400" dirty="0"/>
              <a:t>, κ.α. Η διαχείριση των δρομολογίων γίνεται μέσω ενός </a:t>
            </a:r>
            <a:r>
              <a:rPr lang="el-GR" sz="1400" b="1" dirty="0"/>
              <a:t>αποκεντρωμένου δικτύου </a:t>
            </a:r>
            <a:r>
              <a:rPr lang="el-GR" sz="1400" dirty="0"/>
              <a:t>όπου οι περιφέρειες, οι γονείς και οι μεταφορείς μπορούν να παρακολουθούν σε πραγματικό χρόνο τις διαδρομές, να ενημερώνουν και να επαληθεύουν την παρουσία των μαθητών στα σχολικά οχήματα (λεωφορεία, ταξί).</a:t>
            </a:r>
          </a:p>
        </p:txBody>
      </p:sp>
      <p:grpSp>
        <p:nvGrpSpPr>
          <p:cNvPr id="2" name="Ομάδα 1">
            <a:extLst>
              <a:ext uri="{FF2B5EF4-FFF2-40B4-BE49-F238E27FC236}">
                <a16:creationId xmlns:a16="http://schemas.microsoft.com/office/drawing/2014/main" id="{12A17651-7097-8EF7-3732-443793BCAEBA}"/>
              </a:ext>
            </a:extLst>
          </p:cNvPr>
          <p:cNvGrpSpPr/>
          <p:nvPr/>
        </p:nvGrpSpPr>
        <p:grpSpPr>
          <a:xfrm>
            <a:off x="1343470" y="2720221"/>
            <a:ext cx="8141886" cy="3571996"/>
            <a:chOff x="1343470" y="2720221"/>
            <a:chExt cx="8141886" cy="3571996"/>
          </a:xfrm>
        </p:grpSpPr>
        <p:graphicFrame>
          <p:nvGraphicFramePr>
            <p:cNvPr id="3" name="Διάγραμμα 2">
              <a:extLst>
                <a:ext uri="{FF2B5EF4-FFF2-40B4-BE49-F238E27FC236}">
                  <a16:creationId xmlns:a16="http://schemas.microsoft.com/office/drawing/2014/main" id="{D034E331-CA91-A9D9-0C25-C2F32C99FB9D}"/>
                </a:ext>
              </a:extLst>
            </p:cNvPr>
            <p:cNvGraphicFramePr/>
            <p:nvPr>
              <p:extLst>
                <p:ext uri="{D42A27DB-BD31-4B8C-83A1-F6EECF244321}">
                  <p14:modId xmlns:p14="http://schemas.microsoft.com/office/powerpoint/2010/main" val="2837887861"/>
                </p:ext>
              </p:extLst>
            </p:nvPr>
          </p:nvGraphicFramePr>
          <p:xfrm>
            <a:off x="4222429" y="2720221"/>
            <a:ext cx="5262927" cy="35719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4" name="Ευθύγραμμο βέλος σύνδεσης 3">
              <a:extLst>
                <a:ext uri="{FF2B5EF4-FFF2-40B4-BE49-F238E27FC236}">
                  <a16:creationId xmlns:a16="http://schemas.microsoft.com/office/drawing/2014/main" id="{FBD109D8-ADAF-9F3F-520B-D27584E02F48}"/>
                </a:ext>
              </a:extLst>
            </p:cNvPr>
            <p:cNvCxnSpPr>
              <a:cxnSpLocks/>
            </p:cNvCxnSpPr>
            <p:nvPr/>
          </p:nvCxnSpPr>
          <p:spPr>
            <a:xfrm flipV="1">
              <a:off x="2566366" y="3187806"/>
              <a:ext cx="1740091" cy="13398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Ευθύγραμμο βέλος σύνδεσης 5">
              <a:extLst>
                <a:ext uri="{FF2B5EF4-FFF2-40B4-BE49-F238E27FC236}">
                  <a16:creationId xmlns:a16="http://schemas.microsoft.com/office/drawing/2014/main" id="{73DD45A2-28C2-327C-3382-8AD362C314BF}"/>
                </a:ext>
              </a:extLst>
            </p:cNvPr>
            <p:cNvCxnSpPr>
              <a:cxnSpLocks/>
            </p:cNvCxnSpPr>
            <p:nvPr/>
          </p:nvCxnSpPr>
          <p:spPr>
            <a:xfrm flipV="1">
              <a:off x="2566366" y="3625207"/>
              <a:ext cx="2005180" cy="9161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Ευθύγραμμο βέλος σύνδεσης 14">
              <a:extLst>
                <a:ext uri="{FF2B5EF4-FFF2-40B4-BE49-F238E27FC236}">
                  <a16:creationId xmlns:a16="http://schemas.microsoft.com/office/drawing/2014/main" id="{B0339BCD-2834-8A0F-D931-96477D304EED}"/>
                </a:ext>
              </a:extLst>
            </p:cNvPr>
            <p:cNvCxnSpPr>
              <a:cxnSpLocks/>
            </p:cNvCxnSpPr>
            <p:nvPr/>
          </p:nvCxnSpPr>
          <p:spPr>
            <a:xfrm flipV="1">
              <a:off x="2569859" y="4083286"/>
              <a:ext cx="2172002" cy="4229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Ευθύγραμμο βέλος σύνδεσης 15">
              <a:extLst>
                <a:ext uri="{FF2B5EF4-FFF2-40B4-BE49-F238E27FC236}">
                  <a16:creationId xmlns:a16="http://schemas.microsoft.com/office/drawing/2014/main" id="{F16E764A-D5D8-47C9-6CF2-1F7433D3C6E9}"/>
                </a:ext>
              </a:extLst>
            </p:cNvPr>
            <p:cNvCxnSpPr>
              <a:cxnSpLocks/>
            </p:cNvCxnSpPr>
            <p:nvPr/>
          </p:nvCxnSpPr>
          <p:spPr>
            <a:xfrm>
              <a:off x="2569859" y="4513115"/>
              <a:ext cx="2172002" cy="37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Ευθύγραμμο βέλος σύνδεσης 17">
              <a:extLst>
                <a:ext uri="{FF2B5EF4-FFF2-40B4-BE49-F238E27FC236}">
                  <a16:creationId xmlns:a16="http://schemas.microsoft.com/office/drawing/2014/main" id="{30787628-21E4-7317-2F46-BD0CC505D3DE}"/>
                </a:ext>
              </a:extLst>
            </p:cNvPr>
            <p:cNvCxnSpPr>
              <a:cxnSpLocks/>
            </p:cNvCxnSpPr>
            <p:nvPr/>
          </p:nvCxnSpPr>
          <p:spPr>
            <a:xfrm>
              <a:off x="2536498" y="4548262"/>
              <a:ext cx="2205363" cy="4278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Ευθύγραμμο βέλος σύνδεσης 18">
              <a:extLst>
                <a:ext uri="{FF2B5EF4-FFF2-40B4-BE49-F238E27FC236}">
                  <a16:creationId xmlns:a16="http://schemas.microsoft.com/office/drawing/2014/main" id="{61339AA7-2258-F113-9BF9-264AC79CDE20}"/>
                </a:ext>
              </a:extLst>
            </p:cNvPr>
            <p:cNvCxnSpPr>
              <a:cxnSpLocks/>
            </p:cNvCxnSpPr>
            <p:nvPr/>
          </p:nvCxnSpPr>
          <p:spPr>
            <a:xfrm>
              <a:off x="2569859" y="4555158"/>
              <a:ext cx="2001687" cy="8775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Ευθύγραμμο βέλος σύνδεσης 20">
              <a:extLst>
                <a:ext uri="{FF2B5EF4-FFF2-40B4-BE49-F238E27FC236}">
                  <a16:creationId xmlns:a16="http://schemas.microsoft.com/office/drawing/2014/main" id="{BF1C12EE-C928-3623-8F80-9FC9BD59BDF6}"/>
                </a:ext>
              </a:extLst>
            </p:cNvPr>
            <p:cNvCxnSpPr>
              <a:cxnSpLocks/>
            </p:cNvCxnSpPr>
            <p:nvPr/>
          </p:nvCxnSpPr>
          <p:spPr>
            <a:xfrm>
              <a:off x="2536498" y="4555158"/>
              <a:ext cx="1769959" cy="12960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Οβάλ 22">
              <a:extLst>
                <a:ext uri="{FF2B5EF4-FFF2-40B4-BE49-F238E27FC236}">
                  <a16:creationId xmlns:a16="http://schemas.microsoft.com/office/drawing/2014/main" id="{2217B0B5-5D21-4869-1678-8A1E348B978B}"/>
                </a:ext>
              </a:extLst>
            </p:cNvPr>
            <p:cNvSpPr/>
            <p:nvPr/>
          </p:nvSpPr>
          <p:spPr>
            <a:xfrm>
              <a:off x="1343470" y="3257493"/>
              <a:ext cx="2452778" cy="25112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solidFill>
                    <a:schemeClr val="bg1"/>
                  </a:solidFill>
                </a:rPr>
                <a:t>Οφέλη της Τεχνολογίας </a:t>
              </a:r>
            </a:p>
            <a:p>
              <a:pPr algn="ctr"/>
              <a:r>
                <a:rPr lang="en-US">
                  <a:solidFill>
                    <a:schemeClr val="bg1"/>
                  </a:solidFill>
                </a:rPr>
                <a:t>Blockchain</a:t>
              </a:r>
              <a:endParaRPr lang="el-GR">
                <a:solidFill>
                  <a:schemeClr val="bg1"/>
                </a:solidFill>
              </a:endParaRPr>
            </a:p>
          </p:txBody>
        </p:sp>
      </p:grpSp>
    </p:spTree>
    <p:extLst>
      <p:ext uri="{BB962C8B-B14F-4D97-AF65-F5344CB8AC3E}">
        <p14:creationId xmlns:p14="http://schemas.microsoft.com/office/powerpoint/2010/main" val="104402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3969" y="6108776"/>
            <a:ext cx="648702" cy="648702"/>
          </a:xfrm>
          <a:prstGeom prst="rect">
            <a:avLst/>
          </a:prstGeom>
        </p:spPr>
      </p:pic>
      <p:sp>
        <p:nvSpPr>
          <p:cNvPr id="9" name="TextBox 8">
            <a:extLst>
              <a:ext uri="{FF2B5EF4-FFF2-40B4-BE49-F238E27FC236}">
                <a16:creationId xmlns:a16="http://schemas.microsoft.com/office/drawing/2014/main" id="{740D637B-100F-4FF8-AB00-2D3ED300EE0C}"/>
              </a:ext>
            </a:extLst>
          </p:cNvPr>
          <p:cNvSpPr txBox="1"/>
          <p:nvPr/>
        </p:nvSpPr>
        <p:spPr>
          <a:xfrm>
            <a:off x="4162425" y="772365"/>
            <a:ext cx="4442884" cy="369332"/>
          </a:xfrm>
          <a:prstGeom prst="rect">
            <a:avLst/>
          </a:prstGeom>
          <a:noFill/>
          <a:ln>
            <a:solidFill>
              <a:schemeClr val="accent2"/>
            </a:solidFill>
          </a:ln>
        </p:spPr>
        <p:txBody>
          <a:bodyPr wrap="square">
            <a:spAutoFit/>
          </a:bodyPr>
          <a:lstStyle/>
          <a:p>
            <a:pPr algn="ctr"/>
            <a:r>
              <a:rPr lang="el-GR" b="1" dirty="0">
                <a:solidFill>
                  <a:schemeClr val="accent5">
                    <a:lumMod val="50000"/>
                  </a:schemeClr>
                </a:solidFill>
              </a:rPr>
              <a:t>Υποσύστημα κοστολόγησης δρομολογίων</a:t>
            </a:r>
          </a:p>
        </p:txBody>
      </p:sp>
      <p:pic>
        <p:nvPicPr>
          <p:cNvPr id="17" name="Εικόνα 16">
            <a:extLst>
              <a:ext uri="{FF2B5EF4-FFF2-40B4-BE49-F238E27FC236}">
                <a16:creationId xmlns:a16="http://schemas.microsoft.com/office/drawing/2014/main" id="{CB69DE30-E42A-42CF-960B-07BFA5D0106B}"/>
              </a:ext>
            </a:extLst>
          </p:cNvPr>
          <p:cNvPicPr>
            <a:picLocks noChangeAspect="1"/>
          </p:cNvPicPr>
          <p:nvPr/>
        </p:nvPicPr>
        <p:blipFill>
          <a:blip r:embed="rId4">
            <a:alphaModFix amt="35000"/>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9100"/>
                    </a14:imgEffect>
                  </a14:imgLayer>
                </a14:imgProps>
              </a:ext>
              <a:ext uri="{28A0092B-C50C-407E-A947-70E740481C1C}">
                <a14:useLocalDpi xmlns:a14="http://schemas.microsoft.com/office/drawing/2010/main" val="0"/>
              </a:ext>
            </a:extLst>
          </a:blip>
          <a:stretch>
            <a:fillRect/>
          </a:stretch>
        </p:blipFill>
        <p:spPr>
          <a:xfrm rot="5400000">
            <a:off x="-1004792" y="3067270"/>
            <a:ext cx="4682836" cy="2898624"/>
          </a:xfrm>
          <a:prstGeom prst="rect">
            <a:avLst/>
          </a:prstGeom>
        </p:spPr>
      </p:pic>
      <p:grpSp>
        <p:nvGrpSpPr>
          <p:cNvPr id="3" name="Ομάδα 2">
            <a:extLst>
              <a:ext uri="{FF2B5EF4-FFF2-40B4-BE49-F238E27FC236}">
                <a16:creationId xmlns:a16="http://schemas.microsoft.com/office/drawing/2014/main" id="{D040B682-B349-4C39-5BA8-DA4BE8219175}"/>
              </a:ext>
            </a:extLst>
          </p:cNvPr>
          <p:cNvGrpSpPr/>
          <p:nvPr/>
        </p:nvGrpSpPr>
        <p:grpSpPr>
          <a:xfrm>
            <a:off x="223751" y="297358"/>
            <a:ext cx="3881329" cy="4181124"/>
            <a:chOff x="2705009" y="1190857"/>
            <a:chExt cx="3881329" cy="4181124"/>
          </a:xfrm>
        </p:grpSpPr>
        <p:pic>
          <p:nvPicPr>
            <p:cNvPr id="14" name="Εικόνα 13">
              <a:extLst>
                <a:ext uri="{FF2B5EF4-FFF2-40B4-BE49-F238E27FC236}">
                  <a16:creationId xmlns:a16="http://schemas.microsoft.com/office/drawing/2014/main" id="{ACE84A01-5F7C-4D0F-AA9D-EF888AC7E00C}"/>
                </a:ext>
              </a:extLst>
            </p:cNvPr>
            <p:cNvPicPr>
              <a:picLocks noChangeAspect="1"/>
            </p:cNvPicPr>
            <p:nvPr/>
          </p:nvPicPr>
          <p:blipFill rotWithShape="1">
            <a:blip r:embed="rId6">
              <a:extLst>
                <a:ext uri="{28A0092B-C50C-407E-A947-70E740481C1C}">
                  <a14:useLocalDpi xmlns:a14="http://schemas.microsoft.com/office/drawing/2010/main" val="0"/>
                </a:ext>
              </a:extLst>
            </a:blip>
            <a:srcRect l="22471" r="47689"/>
            <a:stretch/>
          </p:blipFill>
          <p:spPr>
            <a:xfrm>
              <a:off x="3157338" y="1515123"/>
              <a:ext cx="3429000" cy="3856858"/>
            </a:xfrm>
            <a:prstGeom prst="rect">
              <a:avLst/>
            </a:prstGeom>
          </p:spPr>
        </p:pic>
        <p:sp>
          <p:nvSpPr>
            <p:cNvPr id="2" name="Ορθογώνιο 1">
              <a:extLst>
                <a:ext uri="{FF2B5EF4-FFF2-40B4-BE49-F238E27FC236}">
                  <a16:creationId xmlns:a16="http://schemas.microsoft.com/office/drawing/2014/main" id="{AB3C3428-A8C8-902E-6CC4-82A31BE2B46A}"/>
                </a:ext>
              </a:extLst>
            </p:cNvPr>
            <p:cNvSpPr/>
            <p:nvPr/>
          </p:nvSpPr>
          <p:spPr>
            <a:xfrm rot="19838666">
              <a:off x="2705009" y="1190857"/>
              <a:ext cx="1704975" cy="1458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7031" y="0"/>
            <a:ext cx="1151467" cy="1141697"/>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4261042" y="349298"/>
            <a:ext cx="4821382" cy="276999"/>
          </a:xfrm>
          <a:prstGeom prst="rect">
            <a:avLst/>
          </a:prstGeom>
          <a:noFill/>
        </p:spPr>
        <p:txBody>
          <a:bodyPr wrap="square">
            <a:spAutoFit/>
          </a:bodyPr>
          <a:lstStyle/>
          <a:p>
            <a:r>
              <a:rPr lang="el-GR" sz="1200" b="1" dirty="0" err="1">
                <a:ln w="6600">
                  <a:solidFill>
                    <a:schemeClr val="accent2"/>
                  </a:solidFill>
                  <a:prstDash val="solid"/>
                </a:ln>
                <a:solidFill>
                  <a:srgbClr val="FFFFFF"/>
                </a:solidFill>
                <a:effectLst>
                  <a:outerShdw dist="38100" dir="2700000" algn="tl" rotWithShape="0">
                    <a:schemeClr val="accent2"/>
                  </a:outerShdw>
                </a:effectLst>
              </a:rPr>
              <a:t>To</a:t>
            </a:r>
            <a:r>
              <a:rPr lang="el-GR" sz="1200" b="1" dirty="0">
                <a:ln w="6600">
                  <a:solidFill>
                    <a:schemeClr val="accent2"/>
                  </a:solidFill>
                  <a:prstDash val="solid"/>
                </a:ln>
                <a:solidFill>
                  <a:srgbClr val="FFFFFF"/>
                </a:solidFill>
                <a:effectLst>
                  <a:outerShdw dist="38100" dir="2700000" algn="tl" rotWithShape="0">
                    <a:schemeClr val="accent2"/>
                  </a:outerShdw>
                </a:effectLst>
              </a:rPr>
              <a:t> </a:t>
            </a:r>
            <a:r>
              <a:rPr lang="el-GR" sz="1200" b="1" dirty="0"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dirty="0">
                <a:ln w="6600">
                  <a:solidFill>
                    <a:schemeClr val="accent2"/>
                  </a:solidFill>
                  <a:prstDash val="solid"/>
                </a:ln>
                <a:solidFill>
                  <a:schemeClr val="accent1"/>
                </a:solidFill>
                <a:effectLst>
                  <a:outerShdw dist="38100" dir="2700000" algn="tl" rotWithShape="0">
                    <a:schemeClr val="accent2"/>
                  </a:outerShdw>
                </a:effectLst>
              </a:rPr>
              <a:t> </a:t>
            </a:r>
            <a:r>
              <a:rPr lang="el-GR" sz="1200" b="1" dirty="0">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8" name="Ορθογώνιο 7">
            <a:extLst>
              <a:ext uri="{FF2B5EF4-FFF2-40B4-BE49-F238E27FC236}">
                <a16:creationId xmlns:a16="http://schemas.microsoft.com/office/drawing/2014/main" id="{4D3C3C5A-3C89-4A65-9D6F-63C81A3B56D1}"/>
              </a:ext>
            </a:extLst>
          </p:cNvPr>
          <p:cNvSpPr/>
          <p:nvPr/>
        </p:nvSpPr>
        <p:spPr>
          <a:xfrm>
            <a:off x="0"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Ορθογώνιο: Στρογγύλεμα γωνιών 10">
            <a:extLst>
              <a:ext uri="{FF2B5EF4-FFF2-40B4-BE49-F238E27FC236}">
                <a16:creationId xmlns:a16="http://schemas.microsoft.com/office/drawing/2014/main" id="{64DCC6F1-B188-2BA0-23EE-1C6CC2DFAD6D}"/>
              </a:ext>
            </a:extLst>
          </p:cNvPr>
          <p:cNvSpPr/>
          <p:nvPr/>
        </p:nvSpPr>
        <p:spPr>
          <a:xfrm>
            <a:off x="4438183" y="2000250"/>
            <a:ext cx="6945786" cy="1609725"/>
          </a:xfrm>
          <a:prstGeom prst="roundRect">
            <a:avLst>
              <a:gd name="adj" fmla="val 3649"/>
            </a:avLst>
          </a:prstGeom>
          <a:solidFill>
            <a:srgbClr val="5B9BD5">
              <a:alpha val="6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Ορθογώνιο: Στρογγύλεμα γωνιών 12">
            <a:extLst>
              <a:ext uri="{FF2B5EF4-FFF2-40B4-BE49-F238E27FC236}">
                <a16:creationId xmlns:a16="http://schemas.microsoft.com/office/drawing/2014/main" id="{F95B110B-6CBC-033D-2CF4-8D142CA833C9}"/>
              </a:ext>
            </a:extLst>
          </p:cNvPr>
          <p:cNvSpPr/>
          <p:nvPr/>
        </p:nvSpPr>
        <p:spPr>
          <a:xfrm>
            <a:off x="4438183" y="3645643"/>
            <a:ext cx="6945786" cy="1924592"/>
          </a:xfrm>
          <a:prstGeom prst="roundRect">
            <a:avLst>
              <a:gd name="adj" fmla="val 3649"/>
            </a:avLst>
          </a:prstGeom>
          <a:solidFill>
            <a:srgbClr val="4DC58D">
              <a:alpha val="6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5" name="Ορθογώνιο: Στρογγύλεμα γωνιών 14">
            <a:extLst>
              <a:ext uri="{FF2B5EF4-FFF2-40B4-BE49-F238E27FC236}">
                <a16:creationId xmlns:a16="http://schemas.microsoft.com/office/drawing/2014/main" id="{6999B53C-528F-AEF3-AD55-1B1AFE9AB59B}"/>
              </a:ext>
            </a:extLst>
          </p:cNvPr>
          <p:cNvSpPr/>
          <p:nvPr/>
        </p:nvSpPr>
        <p:spPr>
          <a:xfrm>
            <a:off x="4438183" y="5605903"/>
            <a:ext cx="6945786" cy="1142459"/>
          </a:xfrm>
          <a:prstGeom prst="roundRect">
            <a:avLst>
              <a:gd name="adj" fmla="val 3649"/>
            </a:avLst>
          </a:prstGeom>
          <a:solidFill>
            <a:srgbClr val="E8D74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E89FD61-3920-5212-899B-C6343D28A165}"/>
              </a:ext>
            </a:extLst>
          </p:cNvPr>
          <p:cNvSpPr txBox="1"/>
          <p:nvPr/>
        </p:nvSpPr>
        <p:spPr>
          <a:xfrm>
            <a:off x="4438183" y="1287765"/>
            <a:ext cx="6958280" cy="5460597"/>
          </a:xfrm>
          <a:prstGeom prst="rect">
            <a:avLst/>
          </a:prstGeom>
          <a:noFill/>
        </p:spPr>
        <p:txBody>
          <a:bodyPr wrap="square">
            <a:spAutoFit/>
          </a:bodyPr>
          <a:lstStyle/>
          <a:p>
            <a:pPr marR="0" lvl="0" algn="just">
              <a:lnSpc>
                <a:spcPct val="150000"/>
              </a:lnSpc>
              <a:spcBef>
                <a:spcPts val="0"/>
              </a:spcBef>
              <a:spcAft>
                <a:spcPts val="0"/>
              </a:spcAft>
            </a:pPr>
            <a:r>
              <a:rPr lang="el-GR" sz="1400" b="1" dirty="0">
                <a:latin typeface="Times New Roman" panose="02020603050405020304" pitchFamily="18" charset="0"/>
                <a:ea typeface="Times New Roman" panose="02020603050405020304" pitchFamily="18" charset="0"/>
              </a:rPr>
              <a:t>Το Υποσύστημα της Κοστολόγησης Εκτελεί τον υπολογισμό κόστους χρησιμοποιώντας αποκλειστικά δημόσια στοιχεία και μη προσωπικά δεδομένα:</a:t>
            </a:r>
            <a:endParaRPr lang="el-GR" sz="1400" b="1" dirty="0">
              <a:effectLst/>
              <a:latin typeface="Times New Roman" panose="02020603050405020304" pitchFamily="18" charset="0"/>
              <a:ea typeface="Times New Roman" panose="02020603050405020304" pitchFamily="18" charset="0"/>
            </a:endParaRPr>
          </a:p>
          <a:p>
            <a:pPr marL="228600" marR="0" lvl="0" indent="-228600" algn="just">
              <a:lnSpc>
                <a:spcPct val="150000"/>
              </a:lnSpc>
              <a:spcBef>
                <a:spcPts val="0"/>
              </a:spcBef>
              <a:spcAft>
                <a:spcPts val="0"/>
              </a:spcAft>
              <a:buFont typeface="+mj-lt"/>
              <a:buAutoNum type="arabicPeriod"/>
            </a:pPr>
            <a:r>
              <a:rPr lang="el-GR" sz="1200" b="1" dirty="0">
                <a:effectLst/>
                <a:latin typeface="Times New Roman" panose="02020603050405020304" pitchFamily="18" charset="0"/>
                <a:ea typeface="Times New Roman" panose="02020603050405020304" pitchFamily="18" charset="0"/>
              </a:rPr>
              <a:t>Μεταβλητά στοιχεία</a:t>
            </a:r>
            <a:r>
              <a:rPr lang="el-GR" sz="1200" dirty="0">
                <a:effectLst/>
                <a:latin typeface="Times New Roman" panose="02020603050405020304" pitchFamily="18" charset="0"/>
                <a:ea typeface="Times New Roman" panose="02020603050405020304" pitchFamily="18" charset="0"/>
              </a:rPr>
              <a:t> που εξαρτώνται από την κάθε διαδρομή ή μεταβάλλονται συχνά</a:t>
            </a:r>
            <a:endParaRPr lang="en-GB" sz="1200" dirty="0">
              <a:effectLst/>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σημεία στο χάρτη τα οποία είναι στάσεις ή σχολεία, δηλαδή σημεία επιβίβασης ή αποβίβασης μαθητών</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τη συνολική απόσταση της διαδρομής αυτών των σημείων</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solidFill>
                  <a:srgbClr val="C00000"/>
                </a:solidFill>
                <a:effectLst/>
                <a:latin typeface="Times New Roman" panose="02020603050405020304" pitchFamily="18" charset="0"/>
                <a:ea typeface="Times New Roman" panose="02020603050405020304" pitchFamily="18" charset="0"/>
              </a:rPr>
              <a:t>τα επιμέρους τμήματα των αποστάσεων (εντός πόλης μικρή κλίση, </a:t>
            </a:r>
            <a:r>
              <a:rPr lang="el-GR" sz="1200" dirty="0" err="1">
                <a:solidFill>
                  <a:srgbClr val="C00000"/>
                </a:solidFill>
                <a:effectLst/>
                <a:latin typeface="Times New Roman" panose="02020603050405020304" pitchFamily="18" charset="0"/>
                <a:ea typeface="Times New Roman" panose="02020603050405020304" pitchFamily="18" charset="0"/>
              </a:rPr>
              <a:t>κ.λπ</a:t>
            </a:r>
            <a:r>
              <a:rPr lang="el-GR" sz="1200" dirty="0">
                <a:solidFill>
                  <a:srgbClr val="C00000"/>
                </a:solidFill>
                <a:effectLst/>
                <a:latin typeface="Times New Roman" panose="02020603050405020304" pitchFamily="18" charset="0"/>
                <a:ea typeface="Times New Roman" panose="02020603050405020304" pitchFamily="18" charset="0"/>
              </a:rPr>
              <a:t>)</a:t>
            </a:r>
            <a:endParaRPr lang="el-GR" sz="1200" dirty="0">
              <a:solidFill>
                <a:srgbClr val="C00000"/>
              </a:solidFill>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solidFill>
                  <a:srgbClr val="C00000"/>
                </a:solidFill>
                <a:effectLst/>
                <a:latin typeface="Times New Roman" panose="02020603050405020304" pitchFamily="18" charset="0"/>
                <a:ea typeface="Times New Roman" panose="02020603050405020304" pitchFamily="18" charset="0"/>
              </a:rPr>
              <a:t>το είδος του οχήματος </a:t>
            </a:r>
            <a:r>
              <a:rPr lang="el-GR" sz="1200" dirty="0">
                <a:effectLst/>
                <a:latin typeface="Times New Roman" panose="02020603050405020304" pitchFamily="18" charset="0"/>
                <a:ea typeface="Times New Roman" panose="02020603050405020304" pitchFamily="18" charset="0"/>
              </a:rPr>
              <a:t>(μικρό λεωφορείο, μεγάλο λεωφορείο, </a:t>
            </a:r>
            <a:r>
              <a:rPr lang="el-GR" sz="1200" dirty="0">
                <a:solidFill>
                  <a:srgbClr val="C00000"/>
                </a:solidFill>
                <a:effectLst/>
                <a:latin typeface="Times New Roman" panose="02020603050405020304" pitchFamily="18" charset="0"/>
                <a:ea typeface="Times New Roman" panose="02020603050405020304" pitchFamily="18" charset="0"/>
              </a:rPr>
              <a:t>ταξί</a:t>
            </a:r>
            <a:r>
              <a:rPr lang="el-GR" sz="1200" dirty="0">
                <a:effectLst/>
                <a:latin typeface="Times New Roman" panose="02020603050405020304" pitchFamily="18" charset="0"/>
                <a:ea typeface="Times New Roman" panose="02020603050405020304" pitchFamily="18" charset="0"/>
              </a:rPr>
              <a:t>)</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solidFill>
                  <a:srgbClr val="C00000"/>
                </a:solidFill>
                <a:effectLst/>
                <a:latin typeface="Times New Roman" panose="02020603050405020304" pitchFamily="18" charset="0"/>
                <a:ea typeface="Times New Roman" panose="02020603050405020304" pitchFamily="18" charset="0"/>
              </a:rPr>
              <a:t>την μέση τιμή καυσίμων</a:t>
            </a:r>
            <a:endParaRPr lang="en-GB" sz="1200" dirty="0">
              <a:solidFill>
                <a:srgbClr val="C00000"/>
              </a:solidFill>
              <a:effectLst/>
              <a:latin typeface="Times New Roman" panose="02020603050405020304" pitchFamily="18" charset="0"/>
              <a:ea typeface="Times New Roman" panose="02020603050405020304" pitchFamily="18" charset="0"/>
            </a:endParaRPr>
          </a:p>
          <a:p>
            <a:pPr marL="228600" marR="0" lvl="0" indent="-228600" algn="just">
              <a:lnSpc>
                <a:spcPct val="150000"/>
              </a:lnSpc>
              <a:spcBef>
                <a:spcPts val="0"/>
              </a:spcBef>
              <a:spcAft>
                <a:spcPts val="0"/>
              </a:spcAft>
              <a:buFont typeface="+mj-lt"/>
              <a:buAutoNum type="arabicPeriod"/>
            </a:pPr>
            <a:r>
              <a:rPr lang="el-GR" sz="1200" b="1" dirty="0">
                <a:effectLst/>
                <a:latin typeface="Times New Roman" panose="02020603050405020304" pitchFamily="18" charset="0"/>
                <a:ea typeface="Times New Roman" panose="02020603050405020304" pitchFamily="18" charset="0"/>
              </a:rPr>
              <a:t>Σταθερά στοιχεία</a:t>
            </a:r>
            <a:r>
              <a:rPr lang="el-GR" sz="1200" dirty="0">
                <a:effectLst/>
                <a:latin typeface="Times New Roman" panose="02020603050405020304" pitchFamily="18" charset="0"/>
                <a:ea typeface="Times New Roman" panose="02020603050405020304" pitchFamily="18" charset="0"/>
              </a:rPr>
              <a:t> ή στοιχεία που μεταβάλλονται σπάνια</a:t>
            </a:r>
            <a:endParaRPr lang="en-GB" sz="1200" dirty="0">
              <a:effectLst/>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solidFill>
                  <a:srgbClr val="C00000"/>
                </a:solidFill>
                <a:effectLst/>
                <a:latin typeface="Times New Roman" panose="02020603050405020304" pitchFamily="18" charset="0"/>
                <a:ea typeface="Times New Roman" panose="02020603050405020304" pitchFamily="18" charset="0"/>
              </a:rPr>
              <a:t>τους συντελεστές κλίσεων (εντός πόλης, μικρή κλίση, </a:t>
            </a:r>
            <a:r>
              <a:rPr lang="el-GR" sz="1200" dirty="0" err="1">
                <a:solidFill>
                  <a:srgbClr val="C00000"/>
                </a:solidFill>
                <a:effectLst/>
                <a:latin typeface="Times New Roman" panose="02020603050405020304" pitchFamily="18" charset="0"/>
                <a:ea typeface="Times New Roman" panose="02020603050405020304" pitchFamily="18" charset="0"/>
              </a:rPr>
              <a:t>κ.λπ</a:t>
            </a:r>
            <a:r>
              <a:rPr lang="el-GR" sz="1200" dirty="0">
                <a:solidFill>
                  <a:srgbClr val="C00000"/>
                </a:solidFill>
                <a:effectLst/>
                <a:latin typeface="Times New Roman" panose="02020603050405020304" pitchFamily="18" charset="0"/>
                <a:ea typeface="Times New Roman" panose="02020603050405020304" pitchFamily="18" charset="0"/>
              </a:rPr>
              <a:t>)</a:t>
            </a:r>
            <a:endParaRPr lang="el-GR" sz="1200" dirty="0">
              <a:solidFill>
                <a:srgbClr val="C00000"/>
              </a:solidFill>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την αποζημίωση του συνοδού</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την αποζημίωση του οδηγού</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την αξία του οχήματος</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το χρόνο απόσβεσης ελαστικών</a:t>
            </a:r>
            <a:endParaRPr lang="el-GR" sz="1200" dirty="0">
              <a:latin typeface="Times New Roman" panose="02020603050405020304" pitchFamily="18" charset="0"/>
              <a:ea typeface="Times New Roman" panose="02020603050405020304" pitchFamily="18" charset="0"/>
            </a:endParaRPr>
          </a:p>
          <a:p>
            <a:pPr marL="361950" marR="0" lvl="1" indent="-180975" algn="just">
              <a:lnSpc>
                <a:spcPct val="150000"/>
              </a:lnSpc>
              <a:spcBef>
                <a:spcPts val="0"/>
              </a:spcBef>
              <a:spcAft>
                <a:spcPts val="0"/>
              </a:spcAft>
              <a:buFont typeface="Wingdings" panose="05000000000000000000" pitchFamily="2" charset="2"/>
              <a:buChar char=""/>
            </a:pPr>
            <a:r>
              <a:rPr lang="el-GR" sz="1200" dirty="0">
                <a:effectLst/>
                <a:latin typeface="Times New Roman" panose="02020603050405020304" pitchFamily="18" charset="0"/>
                <a:ea typeface="Times New Roman" panose="02020603050405020304" pitchFamily="18" charset="0"/>
              </a:rPr>
              <a:t>τη μέση ταχύτητα κίνησης σε κάθε είδος δρόμου (εντός πόλης, </a:t>
            </a:r>
            <a:r>
              <a:rPr lang="el-GR" sz="1200" dirty="0" err="1">
                <a:effectLst/>
                <a:latin typeface="Times New Roman" panose="02020603050405020304" pitchFamily="18" charset="0"/>
                <a:ea typeface="Times New Roman" panose="02020603050405020304" pitchFamily="18" charset="0"/>
              </a:rPr>
              <a:t>κ.λπ</a:t>
            </a:r>
            <a:r>
              <a:rPr lang="el-GR" sz="1200" dirty="0">
                <a:effectLst/>
                <a:latin typeface="Times New Roman" panose="02020603050405020304" pitchFamily="18" charset="0"/>
                <a:ea typeface="Times New Roman" panose="02020603050405020304" pitchFamily="18" charset="0"/>
              </a:rPr>
              <a:t>)</a:t>
            </a:r>
            <a:endParaRPr lang="el-GR" sz="1200" dirty="0">
              <a:latin typeface="Times New Roman" panose="02020603050405020304" pitchFamily="18" charset="0"/>
              <a:ea typeface="Times New Roman" panose="02020603050405020304" pitchFamily="18" charset="0"/>
            </a:endParaRPr>
          </a:p>
          <a:p>
            <a:pPr marL="0" marR="0" lvl="1" algn="just">
              <a:lnSpc>
                <a:spcPct val="150000"/>
              </a:lnSpc>
              <a:spcBef>
                <a:spcPts val="0"/>
              </a:spcBef>
              <a:spcAft>
                <a:spcPts val="0"/>
              </a:spcAft>
            </a:pPr>
            <a:r>
              <a:rPr lang="el-GR" sz="1400" b="1" dirty="0" err="1">
                <a:effectLst/>
                <a:latin typeface="Times New Roman" panose="02020603050405020304" pitchFamily="18" charset="0"/>
                <a:ea typeface="Times New Roman" panose="02020603050405020304" pitchFamily="18" charset="0"/>
              </a:rPr>
              <a:t>Αποτέλεσματα</a:t>
            </a:r>
            <a:r>
              <a:rPr lang="el-GR" sz="1400" b="1" dirty="0">
                <a:effectLst/>
                <a:latin typeface="Times New Roman" panose="02020603050405020304" pitchFamily="18" charset="0"/>
                <a:ea typeface="Times New Roman" panose="02020603050405020304" pitchFamily="18" charset="0"/>
              </a:rPr>
              <a:t>:</a:t>
            </a:r>
            <a:endParaRPr lang="en-GB" sz="1200" b="1" dirty="0">
              <a:effectLst/>
              <a:latin typeface="Times New Roman" panose="02020603050405020304" pitchFamily="18" charset="0"/>
              <a:ea typeface="Times New Roman" panose="02020603050405020304" pitchFamily="18" charset="0"/>
            </a:endParaRPr>
          </a:p>
          <a:p>
            <a:pPr marL="285750" marR="0" lvl="0" indent="-285750" algn="just">
              <a:lnSpc>
                <a:spcPct val="150000"/>
              </a:lnSpc>
              <a:spcBef>
                <a:spcPts val="0"/>
              </a:spcBef>
              <a:spcAft>
                <a:spcPts val="0"/>
              </a:spcAft>
              <a:buFont typeface="+mj-lt"/>
              <a:buAutoNum type="romanUcPeriod"/>
            </a:pPr>
            <a:r>
              <a:rPr lang="el-GR" sz="1200" dirty="0">
                <a:solidFill>
                  <a:srgbClr val="C00000"/>
                </a:solidFill>
                <a:effectLst/>
                <a:latin typeface="Times New Roman" panose="02020603050405020304" pitchFamily="18" charset="0"/>
                <a:ea typeface="Times New Roman" panose="02020603050405020304" pitchFamily="18" charset="0"/>
              </a:rPr>
              <a:t>το κόστος της διαδρομής</a:t>
            </a:r>
          </a:p>
          <a:p>
            <a:pPr marL="285750" marR="0" lvl="0" indent="-285750" algn="just">
              <a:lnSpc>
                <a:spcPct val="150000"/>
              </a:lnSpc>
              <a:spcBef>
                <a:spcPts val="0"/>
              </a:spcBef>
              <a:spcAft>
                <a:spcPts val="0"/>
              </a:spcAft>
              <a:buFont typeface="+mj-lt"/>
              <a:buAutoNum type="romanUcPeriod"/>
            </a:pPr>
            <a:r>
              <a:rPr lang="el-GR" sz="1200" dirty="0">
                <a:effectLst/>
                <a:latin typeface="Times New Roman" panose="02020603050405020304" pitchFamily="18" charset="0"/>
                <a:ea typeface="Times New Roman" panose="02020603050405020304" pitchFamily="18" charset="0"/>
              </a:rPr>
              <a:t>το </a:t>
            </a:r>
            <a:r>
              <a:rPr lang="el-GR" sz="1200" dirty="0">
                <a:latin typeface="Times New Roman" panose="02020603050405020304" pitchFamily="18" charset="0"/>
                <a:ea typeface="Times New Roman" panose="02020603050405020304" pitchFamily="18" charset="0"/>
              </a:rPr>
              <a:t>κόστος του συνοδού</a:t>
            </a:r>
            <a:endParaRPr lang="en-GB" sz="1200" dirty="0">
              <a:effectLst/>
              <a:latin typeface="Times New Roman" panose="02020603050405020304" pitchFamily="18" charset="0"/>
              <a:ea typeface="Times New Roman" panose="02020603050405020304" pitchFamily="18" charset="0"/>
            </a:endParaRPr>
          </a:p>
          <a:p>
            <a:pPr marL="285750" marR="0" lvl="0" indent="-285750" algn="just">
              <a:lnSpc>
                <a:spcPct val="150000"/>
              </a:lnSpc>
              <a:spcBef>
                <a:spcPts val="0"/>
              </a:spcBef>
              <a:spcAft>
                <a:spcPts val="0"/>
              </a:spcAft>
              <a:buFont typeface="+mj-lt"/>
              <a:buAutoNum type="romanUcPeriod"/>
            </a:pPr>
            <a:r>
              <a:rPr lang="el-GR" sz="1200" dirty="0">
                <a:effectLst/>
                <a:latin typeface="Times New Roman" panose="02020603050405020304" pitchFamily="18" charset="0"/>
                <a:ea typeface="Times New Roman" panose="02020603050405020304" pitchFamily="18" charset="0"/>
              </a:rPr>
              <a:t>το κόστος του επιδόματος μεταφοράς (ως αποζημίωση σε περίπτωση μη εκτέλεσης του δρομολογίου)</a:t>
            </a:r>
            <a:endParaRPr lang="en-GB" sz="1200" dirty="0">
              <a:effectLst/>
              <a:latin typeface="Times New Roman" panose="02020603050405020304" pitchFamily="18" charset="0"/>
              <a:ea typeface="Times New Roman" panose="02020603050405020304" pitchFamily="18" charset="0"/>
            </a:endParaRPr>
          </a:p>
        </p:txBody>
      </p:sp>
      <p:graphicFrame>
        <p:nvGraphicFramePr>
          <p:cNvPr id="4" name="Διάγραμμα 3">
            <a:extLst>
              <a:ext uri="{FF2B5EF4-FFF2-40B4-BE49-F238E27FC236}">
                <a16:creationId xmlns:a16="http://schemas.microsoft.com/office/drawing/2014/main" id="{4FD34D3B-BD20-93A1-D01C-BD3FB94866DC}"/>
              </a:ext>
            </a:extLst>
          </p:cNvPr>
          <p:cNvGraphicFramePr/>
          <p:nvPr>
            <p:extLst>
              <p:ext uri="{D42A27DB-BD31-4B8C-83A1-F6EECF244321}">
                <p14:modId xmlns:p14="http://schemas.microsoft.com/office/powerpoint/2010/main" val="391820669"/>
              </p:ext>
            </p:extLst>
          </p:nvPr>
        </p:nvGraphicFramePr>
        <p:xfrm>
          <a:off x="926106" y="3828588"/>
          <a:ext cx="3178974" cy="29197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8790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94A35586-38A2-4B68-A646-D2839017ECAD}"/>
              </a:ext>
            </a:extLst>
          </p:cNvPr>
          <p:cNvPicPr>
            <a:picLocks noChangeAspect="1"/>
          </p:cNvPicPr>
          <p:nvPr/>
        </p:nvPicPr>
        <p:blipFill>
          <a:blip r:embed="rId3"/>
          <a:stretch>
            <a:fillRect/>
          </a:stretch>
        </p:blipFill>
        <p:spPr>
          <a:xfrm flipH="1">
            <a:off x="9505114" y="2175866"/>
            <a:ext cx="2680729" cy="468213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11603952"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 y="44406"/>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6130103"/>
            <a:ext cx="683491" cy="683491"/>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682230"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rgbClr val="FFFFFF"/>
                </a:solidFill>
                <a:effectLst>
                  <a:outerShdw dist="38100" dir="2700000" algn="tl" rotWithShape="0">
                    <a:schemeClr val="accent2"/>
                  </a:outerShdw>
                </a:effectLst>
              </a:rPr>
              <a:t> στο σχεδιασμό δρομολογίων  για την μεταφορά μαθητών</a:t>
            </a:r>
          </a:p>
        </p:txBody>
      </p:sp>
      <p:sp>
        <p:nvSpPr>
          <p:cNvPr id="9" name="TextBox 8">
            <a:extLst>
              <a:ext uri="{FF2B5EF4-FFF2-40B4-BE49-F238E27FC236}">
                <a16:creationId xmlns:a16="http://schemas.microsoft.com/office/drawing/2014/main" id="{CA623B82-E201-4972-8A26-68E50A4B8598}"/>
              </a:ext>
            </a:extLst>
          </p:cNvPr>
          <p:cNvSpPr txBox="1"/>
          <p:nvPr/>
        </p:nvSpPr>
        <p:spPr>
          <a:xfrm>
            <a:off x="3682230" y="681838"/>
            <a:ext cx="4886037" cy="369332"/>
          </a:xfrm>
          <a:prstGeom prst="rect">
            <a:avLst/>
          </a:prstGeom>
          <a:noFill/>
        </p:spPr>
        <p:txBody>
          <a:bodyPr wrap="square">
            <a:spAutoFit/>
          </a:bodyPr>
          <a:lstStyle/>
          <a:p>
            <a:r>
              <a:rPr lang="el-GR" b="1">
                <a:solidFill>
                  <a:schemeClr val="accent2">
                    <a:lumMod val="75000"/>
                  </a:schemeClr>
                </a:solidFill>
              </a:rPr>
              <a:t>Αιτιολόγηση Επιλογής Τεχνολογίας </a:t>
            </a:r>
            <a:r>
              <a:rPr lang="en-US" b="1">
                <a:solidFill>
                  <a:schemeClr val="accent2">
                    <a:lumMod val="75000"/>
                  </a:schemeClr>
                </a:solidFill>
              </a:rPr>
              <a:t>Blockchain</a:t>
            </a:r>
            <a:endParaRPr lang="el-GR" b="1">
              <a:solidFill>
                <a:schemeClr val="accent2">
                  <a:lumMod val="75000"/>
                </a:schemeClr>
              </a:solidFill>
            </a:endParaRPr>
          </a:p>
        </p:txBody>
      </p:sp>
      <p:sp>
        <p:nvSpPr>
          <p:cNvPr id="11" name="TextBox 10">
            <a:extLst>
              <a:ext uri="{FF2B5EF4-FFF2-40B4-BE49-F238E27FC236}">
                <a16:creationId xmlns:a16="http://schemas.microsoft.com/office/drawing/2014/main" id="{433A18EF-C184-497E-9E11-B9C8EC0FFB0F}"/>
              </a:ext>
            </a:extLst>
          </p:cNvPr>
          <p:cNvSpPr txBox="1"/>
          <p:nvPr/>
        </p:nvSpPr>
        <p:spPr>
          <a:xfrm>
            <a:off x="228600" y="1480976"/>
            <a:ext cx="11233727" cy="954107"/>
          </a:xfrm>
          <a:prstGeom prst="rect">
            <a:avLst/>
          </a:prstGeom>
          <a:noFill/>
        </p:spPr>
        <p:txBody>
          <a:bodyPr wrap="square">
            <a:spAutoFit/>
          </a:bodyPr>
          <a:lstStyle/>
          <a:p>
            <a:pPr algn="just"/>
            <a:r>
              <a:rPr lang="el-GR" sz="1400" dirty="0"/>
              <a:t>Η επιλογή της χρήσης του </a:t>
            </a:r>
            <a:r>
              <a:rPr lang="el-GR" sz="1400" b="1" dirty="0" err="1"/>
              <a:t>blockchain</a:t>
            </a:r>
            <a:r>
              <a:rPr lang="el-GR" sz="1400" dirty="0"/>
              <a:t> και συγκεκριμένα ενός </a:t>
            </a:r>
            <a:r>
              <a:rPr lang="el-GR" sz="1400" b="1" dirty="0" err="1"/>
              <a:t>permissionless</a:t>
            </a:r>
            <a:r>
              <a:rPr lang="el-GR" sz="1400" b="1" dirty="0"/>
              <a:t> </a:t>
            </a:r>
            <a:r>
              <a:rPr lang="el-GR" sz="1400" b="1" dirty="0" err="1"/>
              <a:t>public</a:t>
            </a:r>
            <a:r>
              <a:rPr lang="el-GR" sz="1400" b="1" dirty="0"/>
              <a:t> </a:t>
            </a:r>
            <a:r>
              <a:rPr lang="el-GR" sz="1400" b="1" dirty="0" err="1"/>
              <a:t>blockchain</a:t>
            </a:r>
            <a:r>
              <a:rPr lang="el-GR" sz="1400" dirty="0"/>
              <a:t>, έγινε αναφορικά με την </a:t>
            </a:r>
            <a:r>
              <a:rPr lang="el-GR" sz="1400" b="1" dirty="0"/>
              <a:t>κοστολόγηση των δρομολογίων </a:t>
            </a:r>
            <a:r>
              <a:rPr lang="el-GR" sz="1400" dirty="0"/>
              <a:t>– για το οποίο υλοποιήσαμε τα </a:t>
            </a:r>
            <a:r>
              <a:rPr lang="el-GR" sz="1400" b="1" dirty="0" err="1"/>
              <a:t>smart</a:t>
            </a:r>
            <a:r>
              <a:rPr lang="el-GR" sz="1400" b="1" dirty="0"/>
              <a:t> </a:t>
            </a:r>
            <a:r>
              <a:rPr lang="el-GR" sz="1400" b="1" dirty="0" err="1"/>
              <a:t>contracts</a:t>
            </a:r>
            <a:r>
              <a:rPr lang="el-GR" sz="1400" dirty="0"/>
              <a:t>. Επιπλέον έχουμε προτείνει και την ένταξη ενός </a:t>
            </a:r>
            <a:r>
              <a:rPr lang="el-GR" sz="1400" b="1" dirty="0" err="1"/>
              <a:t>hybrid</a:t>
            </a:r>
            <a:r>
              <a:rPr lang="el-GR" sz="1400" b="1" dirty="0"/>
              <a:t> </a:t>
            </a:r>
            <a:r>
              <a:rPr lang="el-GR" sz="1400" b="1" dirty="0" err="1"/>
              <a:t>blockchain</a:t>
            </a:r>
            <a:r>
              <a:rPr lang="el-GR" sz="1400" b="1" dirty="0"/>
              <a:t> </a:t>
            </a:r>
            <a:r>
              <a:rPr lang="el-GR" sz="1400" dirty="0"/>
              <a:t>για την εισαγωγή των </a:t>
            </a:r>
            <a:r>
              <a:rPr lang="el-GR" sz="1400" b="1" dirty="0">
                <a:solidFill>
                  <a:schemeClr val="accent1">
                    <a:lumMod val="75000"/>
                  </a:schemeClr>
                </a:solidFill>
              </a:rPr>
              <a:t>τιμών</a:t>
            </a:r>
            <a:r>
              <a:rPr lang="el-GR" sz="1400" dirty="0"/>
              <a:t> </a:t>
            </a:r>
            <a:r>
              <a:rPr lang="el-GR" sz="1400" b="1" dirty="0">
                <a:solidFill>
                  <a:schemeClr val="accent1">
                    <a:lumMod val="75000"/>
                  </a:schemeClr>
                </a:solidFill>
              </a:rPr>
              <a:t>καυσίμων</a:t>
            </a:r>
            <a:r>
              <a:rPr lang="el-GR" sz="1400" dirty="0"/>
              <a:t> </a:t>
            </a:r>
            <a:r>
              <a:rPr lang="el-GR" sz="1400" b="1" dirty="0">
                <a:solidFill>
                  <a:schemeClr val="accent2">
                    <a:lumMod val="50000"/>
                  </a:schemeClr>
                </a:solidFill>
              </a:rPr>
              <a:t>και τον υπολογισμό της μέσης τιμή καυσίμου</a:t>
            </a:r>
            <a:r>
              <a:rPr lang="el-GR" sz="1400" dirty="0"/>
              <a:t>, εναλλακτικά της χρήσης κάποιου </a:t>
            </a:r>
            <a:r>
              <a:rPr lang="el-GR" sz="1400" dirty="0" err="1"/>
              <a:t>oracle</a:t>
            </a:r>
            <a:r>
              <a:rPr lang="el-GR" sz="1400" dirty="0"/>
              <a:t> που θα κάνει την είσοδο της τιμής από τις υπάρχουσες κεντροποιημένες υπάρχουσες λύσεις (Ιστοσελίδα Υπουργείου Εμπορίου).</a:t>
            </a:r>
          </a:p>
        </p:txBody>
      </p:sp>
      <p:sp>
        <p:nvSpPr>
          <p:cNvPr id="3" name="TextBox 2">
            <a:extLst>
              <a:ext uri="{FF2B5EF4-FFF2-40B4-BE49-F238E27FC236}">
                <a16:creationId xmlns:a16="http://schemas.microsoft.com/office/drawing/2014/main" id="{6C8146A6-7E85-44EC-AE5E-561535FA4A5D}"/>
              </a:ext>
            </a:extLst>
          </p:cNvPr>
          <p:cNvSpPr txBox="1"/>
          <p:nvPr/>
        </p:nvSpPr>
        <p:spPr>
          <a:xfrm>
            <a:off x="5050208" y="976711"/>
            <a:ext cx="1592167" cy="369332"/>
          </a:xfrm>
          <a:prstGeom prst="rect">
            <a:avLst/>
          </a:prstGeom>
          <a:noFill/>
        </p:spPr>
        <p:txBody>
          <a:bodyPr wrap="none" rtlCol="0">
            <a:spAutoFit/>
          </a:bodyPr>
          <a:lstStyle/>
          <a:p>
            <a:r>
              <a:rPr lang="en-US" b="1">
                <a:solidFill>
                  <a:schemeClr val="accent1">
                    <a:lumMod val="75000"/>
                  </a:schemeClr>
                </a:solidFill>
              </a:rPr>
              <a:t>Y</a:t>
            </a:r>
            <a:r>
              <a:rPr lang="el-GR" b="1" err="1">
                <a:solidFill>
                  <a:schemeClr val="accent1">
                    <a:lumMod val="75000"/>
                  </a:schemeClr>
                </a:solidFill>
              </a:rPr>
              <a:t>ποσύστημα</a:t>
            </a:r>
            <a:r>
              <a:rPr lang="el-GR" b="1">
                <a:solidFill>
                  <a:schemeClr val="accent1">
                    <a:lumMod val="75000"/>
                  </a:schemeClr>
                </a:solidFill>
              </a:rPr>
              <a:t> 3</a:t>
            </a:r>
          </a:p>
        </p:txBody>
      </p:sp>
      <p:pic>
        <p:nvPicPr>
          <p:cNvPr id="16" name="Εικόνα 15">
            <a:extLst>
              <a:ext uri="{FF2B5EF4-FFF2-40B4-BE49-F238E27FC236}">
                <a16:creationId xmlns:a16="http://schemas.microsoft.com/office/drawing/2014/main" id="{B27D56BF-8EF4-4397-ACF0-0C7806A267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8375" y="2997718"/>
            <a:ext cx="3453477" cy="2752582"/>
          </a:xfrm>
          <a:prstGeom prst="rect">
            <a:avLst/>
          </a:prstGeom>
        </p:spPr>
      </p:pic>
      <p:graphicFrame>
        <p:nvGraphicFramePr>
          <p:cNvPr id="6" name="Διάγραμμα 5">
            <a:extLst>
              <a:ext uri="{FF2B5EF4-FFF2-40B4-BE49-F238E27FC236}">
                <a16:creationId xmlns:a16="http://schemas.microsoft.com/office/drawing/2014/main" id="{6B621D2F-C347-4E27-2B8C-A74C0A371479}"/>
              </a:ext>
            </a:extLst>
          </p:cNvPr>
          <p:cNvGraphicFramePr/>
          <p:nvPr>
            <p:extLst>
              <p:ext uri="{D42A27DB-BD31-4B8C-83A1-F6EECF244321}">
                <p14:modId xmlns:p14="http://schemas.microsoft.com/office/powerpoint/2010/main" val="1638070494"/>
              </p:ext>
            </p:extLst>
          </p:nvPr>
        </p:nvGraphicFramePr>
        <p:xfrm>
          <a:off x="228600" y="2650906"/>
          <a:ext cx="7549775" cy="34462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5536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7" name="Εικόνα 16">
            <a:extLst>
              <a:ext uri="{FF2B5EF4-FFF2-40B4-BE49-F238E27FC236}">
                <a16:creationId xmlns:a16="http://schemas.microsoft.com/office/drawing/2014/main" id="{CB69DE30-E42A-42CF-960B-07BFA5D0106B}"/>
              </a:ext>
            </a:extLst>
          </p:cNvPr>
          <p:cNvPicPr>
            <a:picLocks noChangeAspect="1"/>
          </p:cNvPicPr>
          <p:nvPr/>
        </p:nvPicPr>
        <p:blipFill>
          <a:blip r:embed="rId3">
            <a:alphaModFix amt="35000"/>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9100"/>
                    </a14:imgEffect>
                  </a14:imgLayer>
                </a14:imgProps>
              </a:ext>
              <a:ext uri="{28A0092B-C50C-407E-A947-70E740481C1C}">
                <a14:useLocalDpi xmlns:a14="http://schemas.microsoft.com/office/drawing/2010/main" val="0"/>
              </a:ext>
            </a:extLst>
          </a:blip>
          <a:stretch>
            <a:fillRect/>
          </a:stretch>
        </p:blipFill>
        <p:spPr>
          <a:xfrm rot="5400000">
            <a:off x="-892106" y="3067270"/>
            <a:ext cx="4682836" cy="289862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0"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7031"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47339" y="6182945"/>
            <a:ext cx="646864" cy="646864"/>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4261042"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3" name="TextBox 2">
            <a:extLst>
              <a:ext uri="{FF2B5EF4-FFF2-40B4-BE49-F238E27FC236}">
                <a16:creationId xmlns:a16="http://schemas.microsoft.com/office/drawing/2014/main" id="{E15E2548-AEB2-D571-5A6E-769F6631B0DB}"/>
              </a:ext>
            </a:extLst>
          </p:cNvPr>
          <p:cNvSpPr txBox="1"/>
          <p:nvPr/>
        </p:nvSpPr>
        <p:spPr>
          <a:xfrm>
            <a:off x="864000" y="648000"/>
            <a:ext cx="4105164" cy="400110"/>
          </a:xfrm>
          <a:prstGeom prst="rect">
            <a:avLst/>
          </a:prstGeom>
          <a:noFill/>
        </p:spPr>
        <p:txBody>
          <a:bodyPr wrap="square">
            <a:spAutoFit/>
          </a:bodyPr>
          <a:lstStyle/>
          <a:p>
            <a:r>
              <a:rPr lang="el-GR" sz="2000" b="1" kern="0">
                <a:solidFill>
                  <a:schemeClr val="accent1">
                    <a:lumMod val="75000"/>
                  </a:schemeClr>
                </a:solidFill>
                <a:effectLst/>
                <a:latin typeface="Times New Roman" panose="02020603050405020304" pitchFamily="18" charset="0"/>
                <a:ea typeface="Times New Roman" panose="02020603050405020304" pitchFamily="18" charset="0"/>
              </a:rPr>
              <a:t>Ενδεικτική εκτίμηση κόστους</a:t>
            </a:r>
            <a:endParaRPr lang="en-GB" sz="2000" b="1">
              <a:solidFill>
                <a:schemeClr val="accent1">
                  <a:lumMod val="75000"/>
                </a:schemeClr>
              </a:solidFill>
            </a:endParaRPr>
          </a:p>
        </p:txBody>
      </p:sp>
      <p:grpSp>
        <p:nvGrpSpPr>
          <p:cNvPr id="11" name="Ομάδα 10">
            <a:extLst>
              <a:ext uri="{FF2B5EF4-FFF2-40B4-BE49-F238E27FC236}">
                <a16:creationId xmlns:a16="http://schemas.microsoft.com/office/drawing/2014/main" id="{D68A0EC2-CDCB-8097-A5AC-BF0AF957A633}"/>
              </a:ext>
            </a:extLst>
          </p:cNvPr>
          <p:cNvGrpSpPr/>
          <p:nvPr/>
        </p:nvGrpSpPr>
        <p:grpSpPr>
          <a:xfrm>
            <a:off x="885726" y="1070524"/>
            <a:ext cx="5979262" cy="2707612"/>
            <a:chOff x="885726" y="1554619"/>
            <a:chExt cx="5979262" cy="2613969"/>
          </a:xfrm>
        </p:grpSpPr>
        <p:pic>
          <p:nvPicPr>
            <p:cNvPr id="4" name="Εικόνα 3">
              <a:extLst>
                <a:ext uri="{FF2B5EF4-FFF2-40B4-BE49-F238E27FC236}">
                  <a16:creationId xmlns:a16="http://schemas.microsoft.com/office/drawing/2014/main" id="{A10C091B-895B-9179-272F-305F93301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727" y="1762246"/>
              <a:ext cx="5979261" cy="2406342"/>
            </a:xfrm>
            <a:prstGeom prst="rect">
              <a:avLst/>
            </a:prstGeom>
          </p:spPr>
        </p:pic>
        <p:sp>
          <p:nvSpPr>
            <p:cNvPr id="9" name="TextBox 8">
              <a:extLst>
                <a:ext uri="{FF2B5EF4-FFF2-40B4-BE49-F238E27FC236}">
                  <a16:creationId xmlns:a16="http://schemas.microsoft.com/office/drawing/2014/main" id="{E3544982-7D58-64DC-EA4C-0480D59CFDEA}"/>
                </a:ext>
              </a:extLst>
            </p:cNvPr>
            <p:cNvSpPr txBox="1"/>
            <p:nvPr/>
          </p:nvSpPr>
          <p:spPr>
            <a:xfrm>
              <a:off x="885726" y="1554619"/>
              <a:ext cx="5979261" cy="307777"/>
            </a:xfrm>
            <a:prstGeom prst="rect">
              <a:avLst/>
            </a:prstGeom>
            <a:solidFill>
              <a:schemeClr val="bg1"/>
            </a:solidFill>
          </p:spPr>
          <p:txBody>
            <a:bodyPr wrap="square">
              <a:spAutoFit/>
            </a:bodyPr>
            <a:lstStyle/>
            <a:p>
              <a:pPr algn="ctr"/>
              <a:r>
                <a:rPr lang="el-GR" sz="1400" b="1" kern="0">
                  <a:effectLst/>
                  <a:latin typeface="Times New Roman" panose="02020603050405020304" pitchFamily="18" charset="0"/>
                  <a:ea typeface="Times New Roman" panose="02020603050405020304" pitchFamily="18" charset="0"/>
                </a:rPr>
                <a:t>Ισοτιμία του </a:t>
              </a:r>
              <a:r>
                <a:rPr lang="en-US" sz="1400" b="1" kern="0">
                  <a:effectLst/>
                  <a:latin typeface="Times New Roman" panose="02020603050405020304" pitchFamily="18" charset="0"/>
                  <a:ea typeface="Times New Roman" panose="02020603050405020304" pitchFamily="18" charset="0"/>
                </a:rPr>
                <a:t>ETH </a:t>
              </a:r>
              <a:r>
                <a:rPr lang="el-GR" sz="1400" b="1" kern="0">
                  <a:effectLst/>
                  <a:latin typeface="Times New Roman" panose="02020603050405020304" pitchFamily="18" charset="0"/>
                  <a:ea typeface="Times New Roman" panose="02020603050405020304" pitchFamily="18" charset="0"/>
                </a:rPr>
                <a:t>σε βάθος 1 χρόνου</a:t>
              </a:r>
              <a:endParaRPr lang="en-GB" sz="1400" b="1"/>
            </a:p>
          </p:txBody>
        </p:sp>
      </p:grpSp>
      <p:sp>
        <p:nvSpPr>
          <p:cNvPr id="14" name="TextBox 13">
            <a:extLst>
              <a:ext uri="{FF2B5EF4-FFF2-40B4-BE49-F238E27FC236}">
                <a16:creationId xmlns:a16="http://schemas.microsoft.com/office/drawing/2014/main" id="{B3B8A487-138B-35A8-5C3A-60BA6C4DC8CA}"/>
              </a:ext>
            </a:extLst>
          </p:cNvPr>
          <p:cNvSpPr txBox="1"/>
          <p:nvPr/>
        </p:nvSpPr>
        <p:spPr>
          <a:xfrm>
            <a:off x="6485707" y="2108353"/>
            <a:ext cx="2476237" cy="738664"/>
          </a:xfrm>
          <a:prstGeom prst="rect">
            <a:avLst/>
          </a:prstGeom>
          <a:noFill/>
        </p:spPr>
        <p:txBody>
          <a:bodyPr wrap="square">
            <a:spAutoFit/>
          </a:bodyPr>
          <a:lstStyle/>
          <a:p>
            <a:r>
              <a:rPr lang="el-GR" sz="1400" kern="0">
                <a:effectLst/>
                <a:latin typeface="Times New Roman" panose="02020603050405020304" pitchFamily="18" charset="0"/>
                <a:ea typeface="Times New Roman" panose="02020603050405020304" pitchFamily="18" charset="0"/>
              </a:rPr>
              <a:t>Διακύμανση σε βάθος 1 έτους</a:t>
            </a:r>
          </a:p>
          <a:p>
            <a:pPr>
              <a:tabLst>
                <a:tab pos="447675" algn="l"/>
              </a:tabLst>
            </a:pPr>
            <a:r>
              <a:rPr lang="el-GR" sz="1400" kern="0">
                <a:effectLst/>
                <a:highlight>
                  <a:srgbClr val="A9D18E"/>
                </a:highlight>
                <a:latin typeface="Times New Roman" panose="02020603050405020304" pitchFamily="18" charset="0"/>
                <a:ea typeface="Times New Roman" panose="02020603050405020304" pitchFamily="18" charset="0"/>
              </a:rPr>
              <a:t>Από	1433.33€ στις 11/9/2023</a:t>
            </a:r>
          </a:p>
          <a:p>
            <a:pPr>
              <a:tabLst>
                <a:tab pos="447675" algn="l"/>
              </a:tabLst>
            </a:pPr>
            <a:r>
              <a:rPr lang="el-GR" sz="1400" kern="0">
                <a:effectLst/>
                <a:highlight>
                  <a:srgbClr val="FF9999"/>
                </a:highlight>
                <a:latin typeface="Times New Roman" panose="02020603050405020304" pitchFamily="18" charset="0"/>
                <a:ea typeface="Times New Roman" panose="02020603050405020304" pitchFamily="18" charset="0"/>
              </a:rPr>
              <a:t>Ως 	3691.09€ στις 11/3/2024</a:t>
            </a:r>
            <a:endParaRPr lang="en-GB" sz="1400">
              <a:highlight>
                <a:srgbClr val="FF9999"/>
              </a:highlight>
            </a:endParaRPr>
          </a:p>
        </p:txBody>
      </p:sp>
      <p:graphicFrame>
        <p:nvGraphicFramePr>
          <p:cNvPr id="15" name="Πίνακας 14">
            <a:extLst>
              <a:ext uri="{FF2B5EF4-FFF2-40B4-BE49-F238E27FC236}">
                <a16:creationId xmlns:a16="http://schemas.microsoft.com/office/drawing/2014/main" id="{5EAB09D7-7849-71EB-2298-F8895A71AB0D}"/>
              </a:ext>
            </a:extLst>
          </p:cNvPr>
          <p:cNvGraphicFramePr>
            <a:graphicFrameLocks noGrp="1"/>
          </p:cNvGraphicFramePr>
          <p:nvPr>
            <p:extLst>
              <p:ext uri="{D42A27DB-BD31-4B8C-83A1-F6EECF244321}">
                <p14:modId xmlns:p14="http://schemas.microsoft.com/office/powerpoint/2010/main" val="1846326916"/>
              </p:ext>
            </p:extLst>
          </p:nvPr>
        </p:nvGraphicFramePr>
        <p:xfrm>
          <a:off x="9024576" y="2274733"/>
          <a:ext cx="2898624" cy="1407989"/>
        </p:xfrm>
        <a:graphic>
          <a:graphicData uri="http://schemas.openxmlformats.org/drawingml/2006/table">
            <a:tbl>
              <a:tblPr>
                <a:tableStyleId>{69012ECD-51FC-41F1-AA8D-1B2483CD663E}</a:tableStyleId>
              </a:tblPr>
              <a:tblGrid>
                <a:gridCol w="1576704">
                  <a:extLst>
                    <a:ext uri="{9D8B030D-6E8A-4147-A177-3AD203B41FA5}">
                      <a16:colId xmlns:a16="http://schemas.microsoft.com/office/drawing/2014/main" val="2497302631"/>
                    </a:ext>
                  </a:extLst>
                </a:gridCol>
                <a:gridCol w="1321920">
                  <a:extLst>
                    <a:ext uri="{9D8B030D-6E8A-4147-A177-3AD203B41FA5}">
                      <a16:colId xmlns:a16="http://schemas.microsoft.com/office/drawing/2014/main" val="1473331475"/>
                    </a:ext>
                  </a:extLst>
                </a:gridCol>
              </a:tblGrid>
              <a:tr h="205252">
                <a:tc gridSpan="2">
                  <a:txBody>
                    <a:bodyPr/>
                    <a:lstStyle/>
                    <a:p>
                      <a:pPr algn="ctr">
                        <a:lnSpc>
                          <a:spcPct val="115000"/>
                        </a:lnSpc>
                      </a:pPr>
                      <a:r>
                        <a:rPr lang="el-GR" sz="1400" b="1" kern="100">
                          <a:effectLst/>
                          <a:latin typeface="Times New Roman" panose="02020603050405020304" pitchFamily="18" charset="0"/>
                          <a:ea typeface="Times New Roman" panose="02020603050405020304" pitchFamily="18" charset="0"/>
                        </a:rPr>
                        <a:t>Διακύμανση την 22/6/2024</a:t>
                      </a:r>
                      <a:endParaRPr lang="en-GB" sz="1400" b="1"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just">
                        <a:lnSpc>
                          <a:spcPct val="115000"/>
                        </a:lnSpc>
                      </a:pPr>
                      <a:endParaRPr lang="en-GB" sz="1200" kern="100">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4020113"/>
                  </a:ext>
                </a:extLst>
              </a:tr>
              <a:tr h="179156">
                <a:tc>
                  <a:txBody>
                    <a:bodyPr/>
                    <a:lstStyle/>
                    <a:p>
                      <a:pPr algn="ctr">
                        <a:lnSpc>
                          <a:spcPct val="115000"/>
                        </a:lnSpc>
                      </a:pPr>
                      <a:r>
                        <a:rPr lang="el-GR" sz="1200" b="1" kern="100" err="1">
                          <a:solidFill>
                            <a:schemeClr val="tx1"/>
                          </a:solidFill>
                          <a:effectLst/>
                        </a:rPr>
                        <a:t>Ωρα</a:t>
                      </a:r>
                      <a:endParaRPr lang="en-GB" sz="1200" b="1" kern="1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l-GR" sz="1200" b="1" kern="100">
                          <a:solidFill>
                            <a:schemeClr val="tx1"/>
                          </a:solidFill>
                          <a:effectLst/>
                        </a:rPr>
                        <a:t>Τιμή</a:t>
                      </a:r>
                      <a:endParaRPr lang="en-GB" sz="1200" b="1" kern="10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3847124"/>
                  </a:ext>
                </a:extLst>
              </a:tr>
              <a:tr h="179156">
                <a:tc>
                  <a:txBody>
                    <a:bodyPr/>
                    <a:lstStyle/>
                    <a:p>
                      <a:pPr algn="ctr">
                        <a:lnSpc>
                          <a:spcPct val="115000"/>
                        </a:lnSpc>
                      </a:pPr>
                      <a:r>
                        <a:rPr lang="el-GR" sz="1200" kern="100">
                          <a:effectLst/>
                        </a:rPr>
                        <a:t>20:59</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lnSpc>
                          <a:spcPct val="115000"/>
                        </a:lnSpc>
                      </a:pPr>
                      <a:r>
                        <a:rPr lang="el-GR" sz="1200" kern="100">
                          <a:effectLst/>
                        </a:rPr>
                        <a:t>3496.76</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4251733"/>
                  </a:ext>
                </a:extLst>
              </a:tr>
              <a:tr h="179156">
                <a:tc>
                  <a:txBody>
                    <a:bodyPr/>
                    <a:lstStyle/>
                    <a:p>
                      <a:pPr algn="ctr">
                        <a:lnSpc>
                          <a:spcPct val="115000"/>
                        </a:lnSpc>
                      </a:pPr>
                      <a:r>
                        <a:rPr lang="el-GR" sz="1200" kern="100">
                          <a:effectLst/>
                        </a:rPr>
                        <a:t>20:50</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99"/>
                    </a:solidFill>
                  </a:tcPr>
                </a:tc>
                <a:tc>
                  <a:txBody>
                    <a:bodyPr/>
                    <a:lstStyle/>
                    <a:p>
                      <a:pPr algn="r">
                        <a:lnSpc>
                          <a:spcPct val="115000"/>
                        </a:lnSpc>
                      </a:pPr>
                      <a:r>
                        <a:rPr lang="el-GR" sz="1200" kern="100">
                          <a:effectLst/>
                        </a:rPr>
                        <a:t>3499.71</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9999"/>
                    </a:solidFill>
                  </a:tcPr>
                </a:tc>
                <a:extLst>
                  <a:ext uri="{0D108BD9-81ED-4DB2-BD59-A6C34878D82A}">
                    <a16:rowId xmlns:a16="http://schemas.microsoft.com/office/drawing/2014/main" val="475855966"/>
                  </a:ext>
                </a:extLst>
              </a:tr>
              <a:tr h="179156">
                <a:tc>
                  <a:txBody>
                    <a:bodyPr/>
                    <a:lstStyle/>
                    <a:p>
                      <a:pPr algn="ctr">
                        <a:lnSpc>
                          <a:spcPct val="115000"/>
                        </a:lnSpc>
                      </a:pPr>
                      <a:r>
                        <a:rPr lang="el-GR" sz="1200" kern="100">
                          <a:effectLst/>
                        </a:rPr>
                        <a:t>15:36</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lnSpc>
                          <a:spcPct val="115000"/>
                        </a:lnSpc>
                      </a:pPr>
                      <a:r>
                        <a:rPr lang="el-GR" sz="1200" kern="100">
                          <a:effectLst/>
                        </a:rPr>
                        <a:t>3260.35</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1783437"/>
                  </a:ext>
                </a:extLst>
              </a:tr>
              <a:tr h="179156">
                <a:tc>
                  <a:txBody>
                    <a:bodyPr/>
                    <a:lstStyle/>
                    <a:p>
                      <a:pPr algn="ctr">
                        <a:lnSpc>
                          <a:spcPct val="115000"/>
                        </a:lnSpc>
                      </a:pPr>
                      <a:r>
                        <a:rPr lang="el-GR" sz="1200" kern="100">
                          <a:effectLst/>
                        </a:rPr>
                        <a:t>16:19</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lnSpc>
                          <a:spcPct val="115000"/>
                        </a:lnSpc>
                      </a:pPr>
                      <a:r>
                        <a:rPr lang="el-GR" sz="1200" kern="100">
                          <a:effectLst/>
                        </a:rPr>
                        <a:t>3493.50</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1246941"/>
                  </a:ext>
                </a:extLst>
              </a:tr>
              <a:tr h="179156">
                <a:tc>
                  <a:txBody>
                    <a:bodyPr/>
                    <a:lstStyle/>
                    <a:p>
                      <a:pPr algn="ctr">
                        <a:lnSpc>
                          <a:spcPct val="115000"/>
                        </a:lnSpc>
                      </a:pPr>
                      <a:r>
                        <a:rPr lang="el-GR" sz="1200" kern="100">
                          <a:effectLst/>
                        </a:rPr>
                        <a:t>16:41</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r">
                        <a:lnSpc>
                          <a:spcPct val="115000"/>
                        </a:lnSpc>
                      </a:pPr>
                      <a:r>
                        <a:rPr lang="el-GR" sz="1200" kern="100">
                          <a:effectLst/>
                        </a:rPr>
                        <a:t>3497.67</a:t>
                      </a:r>
                      <a:endParaRPr lang="en-GB" sz="1200" kern="1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384857"/>
                  </a:ext>
                </a:extLst>
              </a:tr>
            </a:tbl>
          </a:graphicData>
        </a:graphic>
      </p:graphicFrame>
      <p:sp>
        <p:nvSpPr>
          <p:cNvPr id="18" name="TextBox 17">
            <a:extLst>
              <a:ext uri="{FF2B5EF4-FFF2-40B4-BE49-F238E27FC236}">
                <a16:creationId xmlns:a16="http://schemas.microsoft.com/office/drawing/2014/main" id="{8BFEE311-C818-1B1B-2E6E-E164590A62EE}"/>
              </a:ext>
            </a:extLst>
          </p:cNvPr>
          <p:cNvSpPr txBox="1"/>
          <p:nvPr/>
        </p:nvSpPr>
        <p:spPr>
          <a:xfrm>
            <a:off x="3983310" y="3566044"/>
            <a:ext cx="5439069" cy="338554"/>
          </a:xfrm>
          <a:prstGeom prst="rect">
            <a:avLst/>
          </a:prstGeom>
          <a:noFill/>
        </p:spPr>
        <p:txBody>
          <a:bodyPr wrap="square">
            <a:spAutoFit/>
          </a:bodyPr>
          <a:lstStyle/>
          <a:p>
            <a:pPr algn="ctr"/>
            <a:r>
              <a:rPr lang="el-GR" sz="1600" kern="0">
                <a:effectLst/>
                <a:latin typeface="Times New Roman" panose="02020603050405020304" pitchFamily="18" charset="0"/>
                <a:ea typeface="Times New Roman" panose="02020603050405020304" pitchFamily="18" charset="0"/>
              </a:rPr>
              <a:t>Κόστος εκτέλεσης των </a:t>
            </a:r>
            <a:r>
              <a:rPr lang="en-US" sz="1600" kern="0">
                <a:effectLst/>
                <a:latin typeface="Times New Roman" panose="02020603050405020304" pitchFamily="18" charset="0"/>
                <a:ea typeface="Times New Roman" panose="02020603050405020304" pitchFamily="18" charset="0"/>
              </a:rPr>
              <a:t>smart contracts</a:t>
            </a:r>
            <a:endParaRPr lang="en-GB" sz="1600"/>
          </a:p>
        </p:txBody>
      </p:sp>
      <p:sp>
        <p:nvSpPr>
          <p:cNvPr id="22" name="Ορθογώνιο: Στρογγύλεμα γωνιών 21">
            <a:extLst>
              <a:ext uri="{FF2B5EF4-FFF2-40B4-BE49-F238E27FC236}">
                <a16:creationId xmlns:a16="http://schemas.microsoft.com/office/drawing/2014/main" id="{5F17F8CD-969D-DC21-B7F0-DD1A7634FE96}"/>
              </a:ext>
            </a:extLst>
          </p:cNvPr>
          <p:cNvSpPr/>
          <p:nvPr/>
        </p:nvSpPr>
        <p:spPr>
          <a:xfrm>
            <a:off x="667124" y="3960000"/>
            <a:ext cx="11341846" cy="1548867"/>
          </a:xfrm>
          <a:prstGeom prst="roundRect">
            <a:avLst>
              <a:gd name="adj" fmla="val 6653"/>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B63CCD19-411E-59DB-6F7C-064E42C87654}"/>
              </a:ext>
            </a:extLst>
          </p:cNvPr>
          <p:cNvSpPr txBox="1"/>
          <p:nvPr/>
        </p:nvSpPr>
        <p:spPr>
          <a:xfrm>
            <a:off x="829892" y="4032000"/>
            <a:ext cx="5266108" cy="307777"/>
          </a:xfrm>
          <a:prstGeom prst="rect">
            <a:avLst/>
          </a:prstGeom>
          <a:noFill/>
        </p:spPr>
        <p:txBody>
          <a:bodyPr wrap="square">
            <a:spAutoFit/>
          </a:bodyPr>
          <a:lstStyle/>
          <a:p>
            <a:r>
              <a:rPr lang="el-GR" sz="1400" kern="0">
                <a:effectLst/>
                <a:latin typeface="Times New Roman" panose="02020603050405020304" pitchFamily="18" charset="0"/>
                <a:ea typeface="Times New Roman" panose="02020603050405020304" pitchFamily="18" charset="0"/>
              </a:rPr>
              <a:t>Εκτέλεση της συνάρτησης </a:t>
            </a:r>
            <a:r>
              <a:rPr lang="el-GR" sz="1400" b="1" kern="0" err="1">
                <a:effectLst/>
                <a:latin typeface="Times New Roman" panose="02020603050405020304" pitchFamily="18" charset="0"/>
                <a:ea typeface="Times New Roman" panose="02020603050405020304" pitchFamily="18" charset="0"/>
              </a:rPr>
              <a:t>setSyntelestisKlisis</a:t>
            </a:r>
            <a:endParaRPr lang="en-GB" sz="1400" b="1"/>
          </a:p>
        </p:txBody>
      </p:sp>
      <p:graphicFrame>
        <p:nvGraphicFramePr>
          <p:cNvPr id="21" name="Πίνακας 20">
            <a:extLst>
              <a:ext uri="{FF2B5EF4-FFF2-40B4-BE49-F238E27FC236}">
                <a16:creationId xmlns:a16="http://schemas.microsoft.com/office/drawing/2014/main" id="{A8890B95-D0E7-F9D0-0D8C-11D2A3CEDEC8}"/>
              </a:ext>
            </a:extLst>
          </p:cNvPr>
          <p:cNvGraphicFramePr>
            <a:graphicFrameLocks noGrp="1"/>
          </p:cNvGraphicFramePr>
          <p:nvPr>
            <p:extLst>
              <p:ext uri="{D42A27DB-BD31-4B8C-83A1-F6EECF244321}">
                <p14:modId xmlns:p14="http://schemas.microsoft.com/office/powerpoint/2010/main" val="3201372395"/>
              </p:ext>
            </p:extLst>
          </p:nvPr>
        </p:nvGraphicFramePr>
        <p:xfrm>
          <a:off x="829892" y="4356000"/>
          <a:ext cx="5260880" cy="1008001"/>
        </p:xfrm>
        <a:graphic>
          <a:graphicData uri="http://schemas.openxmlformats.org/drawingml/2006/table">
            <a:tbl>
              <a:tblPr firstRow="1" bandRow="1">
                <a:tableStyleId>{7DF18680-E054-41AD-8BC1-D1AEF772440D}</a:tableStyleId>
              </a:tblPr>
              <a:tblGrid>
                <a:gridCol w="904032">
                  <a:extLst>
                    <a:ext uri="{9D8B030D-6E8A-4147-A177-3AD203B41FA5}">
                      <a16:colId xmlns:a16="http://schemas.microsoft.com/office/drawing/2014/main" val="1125562851"/>
                    </a:ext>
                  </a:extLst>
                </a:gridCol>
                <a:gridCol w="1013012">
                  <a:extLst>
                    <a:ext uri="{9D8B030D-6E8A-4147-A177-3AD203B41FA5}">
                      <a16:colId xmlns:a16="http://schemas.microsoft.com/office/drawing/2014/main" val="731247349"/>
                    </a:ext>
                  </a:extLst>
                </a:gridCol>
                <a:gridCol w="1604682">
                  <a:extLst>
                    <a:ext uri="{9D8B030D-6E8A-4147-A177-3AD203B41FA5}">
                      <a16:colId xmlns:a16="http://schemas.microsoft.com/office/drawing/2014/main" val="3204184509"/>
                    </a:ext>
                  </a:extLst>
                </a:gridCol>
                <a:gridCol w="1739154">
                  <a:extLst>
                    <a:ext uri="{9D8B030D-6E8A-4147-A177-3AD203B41FA5}">
                      <a16:colId xmlns:a16="http://schemas.microsoft.com/office/drawing/2014/main" val="1426703424"/>
                    </a:ext>
                  </a:extLst>
                </a:gridCol>
              </a:tblGrid>
              <a:tr h="199278">
                <a:tc>
                  <a:txBody>
                    <a:bodyPr/>
                    <a:lstStyle/>
                    <a:p>
                      <a:pPr algn="ctr">
                        <a:lnSpc>
                          <a:spcPct val="100000"/>
                        </a:lnSpc>
                      </a:pPr>
                      <a:r>
                        <a:rPr lang="el-GR" sz="1000" kern="100">
                          <a:effectLst/>
                        </a:rPr>
                        <a:t>Ημερομηνία</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0000"/>
                        </a:lnSpc>
                      </a:pPr>
                      <a:r>
                        <a:rPr lang="el-GR" sz="1000" kern="100">
                          <a:effectLst/>
                        </a:rPr>
                        <a:t>GAS (GWEI)</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0000"/>
                        </a:lnSpc>
                      </a:pPr>
                      <a:r>
                        <a:rPr lang="el-GR" sz="1000" kern="100" err="1">
                          <a:effectLst/>
                        </a:rPr>
                        <a:t>Transaction</a:t>
                      </a:r>
                      <a:r>
                        <a:rPr lang="el-GR" sz="1000" kern="100">
                          <a:effectLst/>
                        </a:rPr>
                        <a:t> </a:t>
                      </a:r>
                      <a:r>
                        <a:rPr lang="el-GR" sz="1000" kern="100" err="1">
                          <a:effectLst/>
                        </a:rPr>
                        <a:t>Fee</a:t>
                      </a:r>
                      <a:r>
                        <a:rPr lang="el-GR" sz="1000" kern="100">
                          <a:effectLst/>
                        </a:rPr>
                        <a:t> (ETH)</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0000"/>
                        </a:lnSpc>
                      </a:pPr>
                      <a:r>
                        <a:rPr lang="el-GR" sz="1000" kern="100" err="1">
                          <a:effectLst/>
                        </a:rPr>
                        <a:t>Total</a:t>
                      </a:r>
                      <a:r>
                        <a:rPr lang="el-GR" sz="1000" kern="100">
                          <a:effectLst/>
                        </a:rPr>
                        <a:t> </a:t>
                      </a:r>
                      <a:r>
                        <a:rPr lang="el-GR" sz="1000" kern="100" err="1">
                          <a:effectLst/>
                        </a:rPr>
                        <a:t>Fee</a:t>
                      </a:r>
                      <a:r>
                        <a:rPr lang="el-GR" sz="1000" kern="100">
                          <a:effectLst/>
                        </a:rPr>
                        <a:t> (ETH)</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961183"/>
                  </a:ext>
                </a:extLst>
              </a:tr>
              <a:tr h="210889">
                <a:tc>
                  <a:txBody>
                    <a:bodyPr/>
                    <a:lstStyle/>
                    <a:p>
                      <a:pPr algn="r">
                        <a:lnSpc>
                          <a:spcPct val="100000"/>
                        </a:lnSpc>
                      </a:pPr>
                      <a:r>
                        <a:rPr lang="el-GR" sz="1000" kern="100">
                          <a:effectLst/>
                        </a:rPr>
                        <a:t>7/6 12:42</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7,949016887</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0,000350639083902457</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0,000350647032919344</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44065199"/>
                  </a:ext>
                </a:extLst>
              </a:tr>
              <a:tr h="199278">
                <a:tc>
                  <a:txBody>
                    <a:bodyPr/>
                    <a:lstStyle/>
                    <a:p>
                      <a:pPr algn="r">
                        <a:lnSpc>
                          <a:spcPct val="100000"/>
                        </a:lnSpc>
                      </a:pPr>
                      <a:r>
                        <a:rPr lang="el-GR" sz="1000" kern="100">
                          <a:effectLst/>
                        </a:rPr>
                        <a:t>7/6 13:34</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46,931745352</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FF9999"/>
                    </a:solidFill>
                  </a:tcPr>
                </a:tc>
                <a:tc>
                  <a:txBody>
                    <a:bodyPr/>
                    <a:lstStyle/>
                    <a:p>
                      <a:pPr algn="r">
                        <a:lnSpc>
                          <a:spcPct val="100000"/>
                        </a:lnSpc>
                      </a:pPr>
                      <a:r>
                        <a:rPr lang="el-GR" sz="1000" kern="100">
                          <a:effectLst/>
                        </a:rPr>
                        <a:t>0,001136264486717270</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FF9999"/>
                    </a:solidFill>
                  </a:tcPr>
                </a:tc>
                <a:tc>
                  <a:txBody>
                    <a:bodyPr/>
                    <a:lstStyle/>
                    <a:p>
                      <a:pPr algn="r">
                        <a:lnSpc>
                          <a:spcPct val="100000"/>
                        </a:lnSpc>
                      </a:pPr>
                      <a:r>
                        <a:rPr lang="el-GR" sz="1000" kern="100">
                          <a:effectLst/>
                        </a:rPr>
                        <a:t>0,001136311418462620</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FF9999"/>
                    </a:solidFill>
                  </a:tcPr>
                </a:tc>
                <a:extLst>
                  <a:ext uri="{0D108BD9-81ED-4DB2-BD59-A6C34878D82A}">
                    <a16:rowId xmlns:a16="http://schemas.microsoft.com/office/drawing/2014/main" val="1142207630"/>
                  </a:ext>
                </a:extLst>
              </a:tr>
              <a:tr h="199278">
                <a:tc>
                  <a:txBody>
                    <a:bodyPr/>
                    <a:lstStyle/>
                    <a:p>
                      <a:pPr algn="r">
                        <a:lnSpc>
                          <a:spcPct val="100000"/>
                        </a:lnSpc>
                      </a:pPr>
                      <a:r>
                        <a:rPr lang="el-GR" sz="1000" kern="100">
                          <a:effectLst/>
                        </a:rPr>
                        <a:t>11/6 20:43</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45,444522608</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0,001100257336862280</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0,001100302781384890</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563337782"/>
                  </a:ext>
                </a:extLst>
              </a:tr>
              <a:tr h="199278">
                <a:tc>
                  <a:txBody>
                    <a:bodyPr/>
                    <a:lstStyle/>
                    <a:p>
                      <a:pPr algn="r">
                        <a:lnSpc>
                          <a:spcPct val="100000"/>
                        </a:lnSpc>
                      </a:pPr>
                      <a:r>
                        <a:rPr lang="el-GR" sz="1000" kern="100">
                          <a:effectLst/>
                        </a:rPr>
                        <a:t>21/6 22:03</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r">
                        <a:lnSpc>
                          <a:spcPct val="100000"/>
                        </a:lnSpc>
                      </a:pPr>
                      <a:r>
                        <a:rPr lang="el-GR" sz="1000" kern="100">
                          <a:effectLst/>
                        </a:rPr>
                        <a:t>2,752732889</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A9D18E"/>
                    </a:solidFill>
                  </a:tcPr>
                </a:tc>
                <a:tc>
                  <a:txBody>
                    <a:bodyPr/>
                    <a:lstStyle/>
                    <a:p>
                      <a:pPr algn="r">
                        <a:lnSpc>
                          <a:spcPct val="100000"/>
                        </a:lnSpc>
                      </a:pPr>
                      <a:r>
                        <a:rPr lang="el-GR" sz="1000" kern="100">
                          <a:effectLst/>
                        </a:rPr>
                        <a:t>0,000066646415975579</a:t>
                      </a:r>
                      <a:endParaRPr lang="en-GB" sz="1400" kern="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A9D18E"/>
                    </a:solidFill>
                  </a:tcPr>
                </a:tc>
                <a:tc>
                  <a:txBody>
                    <a:bodyPr/>
                    <a:lstStyle/>
                    <a:p>
                      <a:pPr algn="r">
                        <a:lnSpc>
                          <a:spcPct val="100000"/>
                        </a:lnSpc>
                      </a:pPr>
                      <a:r>
                        <a:rPr lang="el-GR" sz="1000" kern="100" dirty="0">
                          <a:effectLst/>
                        </a:rPr>
                        <a:t>0,000066649168708468</a:t>
                      </a:r>
                      <a:endParaRPr lang="en-GB" sz="1400" kern="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solidFill>
                      <a:srgbClr val="A9D18E"/>
                    </a:solidFill>
                  </a:tcPr>
                </a:tc>
                <a:extLst>
                  <a:ext uri="{0D108BD9-81ED-4DB2-BD59-A6C34878D82A}">
                    <a16:rowId xmlns:a16="http://schemas.microsoft.com/office/drawing/2014/main" val="3371571923"/>
                  </a:ext>
                </a:extLst>
              </a:tr>
            </a:tbl>
          </a:graphicData>
        </a:graphic>
      </p:graphicFrame>
      <p:graphicFrame>
        <p:nvGraphicFramePr>
          <p:cNvPr id="23" name="Πίνακας 22">
            <a:extLst>
              <a:ext uri="{FF2B5EF4-FFF2-40B4-BE49-F238E27FC236}">
                <a16:creationId xmlns:a16="http://schemas.microsoft.com/office/drawing/2014/main" id="{84E0810F-6489-8E68-147E-9BEF2411C444}"/>
              </a:ext>
            </a:extLst>
          </p:cNvPr>
          <p:cNvGraphicFramePr>
            <a:graphicFrameLocks noGrp="1"/>
          </p:cNvGraphicFramePr>
          <p:nvPr>
            <p:extLst>
              <p:ext uri="{D42A27DB-BD31-4B8C-83A1-F6EECF244321}">
                <p14:modId xmlns:p14="http://schemas.microsoft.com/office/powerpoint/2010/main" val="284116960"/>
              </p:ext>
            </p:extLst>
          </p:nvPr>
        </p:nvGraphicFramePr>
        <p:xfrm>
          <a:off x="6192000" y="4356000"/>
          <a:ext cx="5731741" cy="1008000"/>
        </p:xfrm>
        <a:graphic>
          <a:graphicData uri="http://schemas.openxmlformats.org/drawingml/2006/table">
            <a:tbl>
              <a:tblPr firstRow="1" bandRow="1">
                <a:tableStyleId>{7DF18680-E054-41AD-8BC1-D1AEF772440D}</a:tableStyleId>
              </a:tblPr>
              <a:tblGrid>
                <a:gridCol w="1088305">
                  <a:extLst>
                    <a:ext uri="{9D8B030D-6E8A-4147-A177-3AD203B41FA5}">
                      <a16:colId xmlns:a16="http://schemas.microsoft.com/office/drawing/2014/main" val="1555516632"/>
                    </a:ext>
                  </a:extLst>
                </a:gridCol>
                <a:gridCol w="1065302">
                  <a:extLst>
                    <a:ext uri="{9D8B030D-6E8A-4147-A177-3AD203B41FA5}">
                      <a16:colId xmlns:a16="http://schemas.microsoft.com/office/drawing/2014/main" val="438352460"/>
                    </a:ext>
                  </a:extLst>
                </a:gridCol>
                <a:gridCol w="1217032">
                  <a:extLst>
                    <a:ext uri="{9D8B030D-6E8A-4147-A177-3AD203B41FA5}">
                      <a16:colId xmlns:a16="http://schemas.microsoft.com/office/drawing/2014/main" val="1405646899"/>
                    </a:ext>
                  </a:extLst>
                </a:gridCol>
                <a:gridCol w="1180551">
                  <a:extLst>
                    <a:ext uri="{9D8B030D-6E8A-4147-A177-3AD203B41FA5}">
                      <a16:colId xmlns:a16="http://schemas.microsoft.com/office/drawing/2014/main" val="4096017248"/>
                    </a:ext>
                  </a:extLst>
                </a:gridCol>
                <a:gridCol w="1180551">
                  <a:extLst>
                    <a:ext uri="{9D8B030D-6E8A-4147-A177-3AD203B41FA5}">
                      <a16:colId xmlns:a16="http://schemas.microsoft.com/office/drawing/2014/main" val="1806194700"/>
                    </a:ext>
                  </a:extLst>
                </a:gridCol>
              </a:tblGrid>
              <a:tr h="201600">
                <a:tc>
                  <a:txBody>
                    <a:bodyPr/>
                    <a:lstStyle/>
                    <a:p>
                      <a:pPr algn="r">
                        <a:lnSpc>
                          <a:spcPct val="100000"/>
                        </a:lnSpc>
                      </a:pPr>
                      <a:r>
                        <a:rPr lang="el-GR" sz="1000" kern="100">
                          <a:effectLst/>
                        </a:rPr>
                        <a:t>20:59</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20:50</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15:36</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16:19</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16:41</a:t>
                      </a:r>
                      <a:endParaRPr lang="en-GB" sz="1000" kern="100">
                        <a:effectLst/>
                        <a:latin typeface="+mn-lt"/>
                        <a:ea typeface="+mn-ea"/>
                        <a:cs typeface="Arial" panose="020B0604020202020204" pitchFamily="34" charset="0"/>
                      </a:endParaRPr>
                    </a:p>
                  </a:txBody>
                  <a:tcPr marL="68580" marR="68580" marT="0" marB="0" anchor="ctr"/>
                </a:tc>
                <a:extLst>
                  <a:ext uri="{0D108BD9-81ED-4DB2-BD59-A6C34878D82A}">
                    <a16:rowId xmlns:a16="http://schemas.microsoft.com/office/drawing/2014/main" val="4010673204"/>
                  </a:ext>
                </a:extLst>
              </a:tr>
              <a:tr h="201600">
                <a:tc>
                  <a:txBody>
                    <a:bodyPr/>
                    <a:lstStyle/>
                    <a:p>
                      <a:pPr algn="r">
                        <a:lnSpc>
                          <a:spcPct val="100000"/>
                        </a:lnSpc>
                      </a:pPr>
                      <a:r>
                        <a:rPr lang="el-GR" sz="1000" kern="100">
                          <a:effectLst/>
                        </a:rPr>
                        <a:t>24.693,81 €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26.459,68 €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26.459,68 €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26.491,27 €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26.506,72 € </a:t>
                      </a:r>
                      <a:endParaRPr lang="en-GB" sz="1000" kern="100">
                        <a:effectLst/>
                        <a:latin typeface="+mn-lt"/>
                        <a:ea typeface="+mn-ea"/>
                        <a:cs typeface="Arial" panose="020B0604020202020204" pitchFamily="34" charset="0"/>
                      </a:endParaRPr>
                    </a:p>
                  </a:txBody>
                  <a:tcPr marL="68580" marR="68580" marT="0" marB="0" anchor="ctr"/>
                </a:tc>
                <a:extLst>
                  <a:ext uri="{0D108BD9-81ED-4DB2-BD59-A6C34878D82A}">
                    <a16:rowId xmlns:a16="http://schemas.microsoft.com/office/drawing/2014/main" val="3804691273"/>
                  </a:ext>
                </a:extLst>
              </a:tr>
              <a:tr h="201600">
                <a:tc>
                  <a:txBody>
                    <a:bodyPr/>
                    <a:lstStyle/>
                    <a:p>
                      <a:pPr algn="r">
                        <a:lnSpc>
                          <a:spcPct val="100000"/>
                        </a:lnSpc>
                      </a:pPr>
                      <a:r>
                        <a:rPr lang="el-GR" sz="1000" kern="100">
                          <a:effectLst/>
                        </a:rPr>
                        <a:t>80.023,10 €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85.745,61 € </a:t>
                      </a:r>
                      <a:endParaRPr lang="en-GB" sz="1000" kern="100" dirty="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85.745,61 €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85.847,95 € </a:t>
                      </a:r>
                      <a:endParaRPr lang="en-GB" sz="1000" kern="100" dirty="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85.898,03 € </a:t>
                      </a:r>
                      <a:endParaRPr lang="en-GB" sz="1000" kern="100" dirty="0">
                        <a:effectLst/>
                        <a:latin typeface="+mn-lt"/>
                        <a:ea typeface="+mn-ea"/>
                        <a:cs typeface="Arial" panose="020B0604020202020204" pitchFamily="34" charset="0"/>
                      </a:endParaRPr>
                    </a:p>
                  </a:txBody>
                  <a:tcPr marL="68580" marR="68580" marT="0" marB="0" anchor="ctr">
                    <a:solidFill>
                      <a:srgbClr val="FF9999"/>
                    </a:solidFill>
                  </a:tcPr>
                </a:tc>
                <a:extLst>
                  <a:ext uri="{0D108BD9-81ED-4DB2-BD59-A6C34878D82A}">
                    <a16:rowId xmlns:a16="http://schemas.microsoft.com/office/drawing/2014/main" val="3513832595"/>
                  </a:ext>
                </a:extLst>
              </a:tr>
              <a:tr h="201600">
                <a:tc>
                  <a:txBody>
                    <a:bodyPr/>
                    <a:lstStyle/>
                    <a:p>
                      <a:pPr algn="r">
                        <a:lnSpc>
                          <a:spcPct val="100000"/>
                        </a:lnSpc>
                      </a:pPr>
                      <a:r>
                        <a:rPr lang="el-GR" sz="1000" kern="100">
                          <a:effectLst/>
                        </a:rPr>
                        <a:t>77.487,24 €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83.028,41 €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83.028,41 €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a:effectLst/>
                        </a:rPr>
                        <a:t>83.127,51 € </a:t>
                      </a:r>
                      <a:endParaRPr lang="en-GB" sz="1000" kern="10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83.176,00 € </a:t>
                      </a:r>
                      <a:endParaRPr lang="en-GB" sz="1000" kern="100" dirty="0">
                        <a:effectLst/>
                        <a:latin typeface="+mn-lt"/>
                        <a:ea typeface="+mn-ea"/>
                        <a:cs typeface="Arial" panose="020B0604020202020204" pitchFamily="34" charset="0"/>
                      </a:endParaRPr>
                    </a:p>
                  </a:txBody>
                  <a:tcPr marL="68580" marR="68580" marT="0" marB="0" anchor="ctr"/>
                </a:tc>
                <a:extLst>
                  <a:ext uri="{0D108BD9-81ED-4DB2-BD59-A6C34878D82A}">
                    <a16:rowId xmlns:a16="http://schemas.microsoft.com/office/drawing/2014/main" val="2840081313"/>
                  </a:ext>
                </a:extLst>
              </a:tr>
              <a:tr h="201600">
                <a:tc>
                  <a:txBody>
                    <a:bodyPr/>
                    <a:lstStyle/>
                    <a:p>
                      <a:pPr algn="r">
                        <a:lnSpc>
                          <a:spcPct val="100000"/>
                        </a:lnSpc>
                      </a:pPr>
                      <a:r>
                        <a:rPr lang="el-GR" sz="1000" kern="100" dirty="0">
                          <a:effectLst/>
                        </a:rPr>
                        <a:t>4.693,67 € </a:t>
                      </a:r>
                      <a:endParaRPr lang="en-GB" sz="1000" kern="100" dirty="0">
                        <a:effectLst/>
                        <a:latin typeface="+mn-lt"/>
                        <a:ea typeface="+mn-ea"/>
                        <a:cs typeface="Arial" panose="020B0604020202020204" pitchFamily="34" charset="0"/>
                      </a:endParaRPr>
                    </a:p>
                  </a:txBody>
                  <a:tcPr marL="68580" marR="68580" marT="0" marB="0" anchor="ctr">
                    <a:solidFill>
                      <a:schemeClr val="accent6">
                        <a:lumMod val="60000"/>
                        <a:lumOff val="40000"/>
                      </a:schemeClr>
                    </a:solidFill>
                  </a:tcPr>
                </a:tc>
                <a:tc>
                  <a:txBody>
                    <a:bodyPr/>
                    <a:lstStyle/>
                    <a:p>
                      <a:pPr algn="r">
                        <a:lnSpc>
                          <a:spcPct val="100000"/>
                        </a:lnSpc>
                      </a:pPr>
                      <a:r>
                        <a:rPr lang="el-GR" sz="1000" kern="100" dirty="0">
                          <a:effectLst/>
                        </a:rPr>
                        <a:t>5.029,32 € </a:t>
                      </a:r>
                      <a:endParaRPr lang="en-GB" sz="1000" kern="100" dirty="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5.029,32 € </a:t>
                      </a:r>
                      <a:endParaRPr lang="en-GB" sz="1000" kern="100" dirty="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5.035,32 € </a:t>
                      </a:r>
                      <a:endParaRPr lang="en-GB" sz="1000" kern="100" dirty="0">
                        <a:effectLst/>
                        <a:latin typeface="+mn-lt"/>
                        <a:ea typeface="+mn-ea"/>
                        <a:cs typeface="Arial" panose="020B0604020202020204" pitchFamily="34" charset="0"/>
                      </a:endParaRPr>
                    </a:p>
                  </a:txBody>
                  <a:tcPr marL="68580" marR="68580" marT="0" marB="0" anchor="ctr"/>
                </a:tc>
                <a:tc>
                  <a:txBody>
                    <a:bodyPr/>
                    <a:lstStyle/>
                    <a:p>
                      <a:pPr algn="r">
                        <a:lnSpc>
                          <a:spcPct val="100000"/>
                        </a:lnSpc>
                      </a:pPr>
                      <a:r>
                        <a:rPr lang="el-GR" sz="1000" kern="100" dirty="0">
                          <a:effectLst/>
                        </a:rPr>
                        <a:t>5.038,26 € </a:t>
                      </a:r>
                      <a:endParaRPr lang="en-GB" sz="1000" kern="100" dirty="0">
                        <a:effectLst/>
                        <a:latin typeface="+mn-lt"/>
                        <a:ea typeface="+mn-ea"/>
                        <a:cs typeface="Arial" panose="020B0604020202020204" pitchFamily="34" charset="0"/>
                      </a:endParaRPr>
                    </a:p>
                  </a:txBody>
                  <a:tcPr marL="68580" marR="68580" marT="0" marB="0" anchor="ctr"/>
                </a:tc>
                <a:extLst>
                  <a:ext uri="{0D108BD9-81ED-4DB2-BD59-A6C34878D82A}">
                    <a16:rowId xmlns:a16="http://schemas.microsoft.com/office/drawing/2014/main" val="3654167884"/>
                  </a:ext>
                </a:extLst>
              </a:tr>
            </a:tbl>
          </a:graphicData>
        </a:graphic>
      </p:graphicFrame>
      <p:sp>
        <p:nvSpPr>
          <p:cNvPr id="24" name="TextBox 23">
            <a:extLst>
              <a:ext uri="{FF2B5EF4-FFF2-40B4-BE49-F238E27FC236}">
                <a16:creationId xmlns:a16="http://schemas.microsoft.com/office/drawing/2014/main" id="{DED1FDF9-FE13-B94E-EB49-EFE874EB97B6}"/>
              </a:ext>
            </a:extLst>
          </p:cNvPr>
          <p:cNvSpPr txBox="1"/>
          <p:nvPr/>
        </p:nvSpPr>
        <p:spPr>
          <a:xfrm>
            <a:off x="6192000" y="4032000"/>
            <a:ext cx="5731200" cy="307777"/>
          </a:xfrm>
          <a:prstGeom prst="rect">
            <a:avLst/>
          </a:prstGeom>
          <a:noFill/>
        </p:spPr>
        <p:txBody>
          <a:bodyPr wrap="square">
            <a:spAutoFit/>
          </a:bodyPr>
          <a:lstStyle/>
          <a:p>
            <a:r>
              <a:rPr lang="el-GR" sz="1400" kern="0">
                <a:effectLst/>
                <a:latin typeface="Times New Roman" panose="02020603050405020304" pitchFamily="18" charset="0"/>
                <a:ea typeface="Times New Roman" panose="02020603050405020304" pitchFamily="18" charset="0"/>
              </a:rPr>
              <a:t>Αναγωγή σε ετήσιο κόστος για 54 Περιφέρειες με 400 υπολογι</a:t>
            </a:r>
            <a:r>
              <a:rPr lang="el-GR" sz="1400" kern="0">
                <a:latin typeface="Times New Roman" panose="02020603050405020304" pitchFamily="18" charset="0"/>
                <a:ea typeface="Times New Roman" panose="02020603050405020304" pitchFamily="18" charset="0"/>
              </a:rPr>
              <a:t>σμούς</a:t>
            </a:r>
            <a:endParaRPr lang="en-GB" sz="1400" b="1"/>
          </a:p>
        </p:txBody>
      </p:sp>
      <p:sp>
        <p:nvSpPr>
          <p:cNvPr id="28" name="Ορθογώνιο: Στρογγύλεμα γωνιών 27">
            <a:extLst>
              <a:ext uri="{FF2B5EF4-FFF2-40B4-BE49-F238E27FC236}">
                <a16:creationId xmlns:a16="http://schemas.microsoft.com/office/drawing/2014/main" id="{F71D2406-DCCA-50CD-BA3D-C392073DAC92}"/>
              </a:ext>
            </a:extLst>
          </p:cNvPr>
          <p:cNvSpPr/>
          <p:nvPr/>
        </p:nvSpPr>
        <p:spPr>
          <a:xfrm>
            <a:off x="666585" y="3960000"/>
            <a:ext cx="11341846" cy="2222945"/>
          </a:xfrm>
          <a:prstGeom prst="roundRect">
            <a:avLst>
              <a:gd name="adj" fmla="val 4082"/>
            </a:avLst>
          </a:prstGeom>
          <a:solidFill>
            <a:schemeClr val="bg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2B0320C7-DB22-BDCE-7E07-02C1C97974BF}"/>
              </a:ext>
            </a:extLst>
          </p:cNvPr>
          <p:cNvSpPr txBox="1"/>
          <p:nvPr/>
        </p:nvSpPr>
        <p:spPr>
          <a:xfrm>
            <a:off x="829353" y="4032000"/>
            <a:ext cx="5260880" cy="307777"/>
          </a:xfrm>
          <a:prstGeom prst="rect">
            <a:avLst/>
          </a:prstGeom>
          <a:noFill/>
        </p:spPr>
        <p:txBody>
          <a:bodyPr wrap="square">
            <a:spAutoFit/>
          </a:bodyPr>
          <a:lstStyle>
            <a:defPPr>
              <a:defRPr lang="el-GR"/>
            </a:defPPr>
            <a:lvl1pPr>
              <a:defRPr sz="1400" kern="0">
                <a:effectLst/>
                <a:latin typeface="Times New Roman" panose="02020603050405020304" pitchFamily="18" charset="0"/>
                <a:ea typeface="Times New Roman" panose="02020603050405020304" pitchFamily="18" charset="0"/>
              </a:defRPr>
            </a:lvl1pPr>
          </a:lstStyle>
          <a:p>
            <a:pPr marL="0" lvl="2"/>
            <a:r>
              <a:rPr lang="el-GR" sz="1400" dirty="0">
                <a:latin typeface="Times New Roman" panose="02020603050405020304" pitchFamily="18" charset="0"/>
                <a:cs typeface="Times New Roman" panose="02020603050405020304" pitchFamily="18" charset="0"/>
              </a:rPr>
              <a:t>Εκτέλεση της συνάρτησης </a:t>
            </a:r>
            <a:r>
              <a:rPr lang="en-US" sz="1400" b="1" dirty="0" err="1">
                <a:latin typeface="Times New Roman" panose="02020603050405020304" pitchFamily="18" charset="0"/>
                <a:cs typeface="Times New Roman" panose="02020603050405020304" pitchFamily="18" charset="0"/>
              </a:rPr>
              <a:t>CostCalculation</a:t>
            </a:r>
            <a:endParaRPr lang="en-GB" sz="14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1A8DF21-E72A-4D74-E899-55C4B14F4C61}"/>
              </a:ext>
            </a:extLst>
          </p:cNvPr>
          <p:cNvSpPr txBox="1"/>
          <p:nvPr/>
        </p:nvSpPr>
        <p:spPr>
          <a:xfrm>
            <a:off x="6191461" y="4032000"/>
            <a:ext cx="5731200" cy="307777"/>
          </a:xfrm>
          <a:prstGeom prst="rect">
            <a:avLst/>
          </a:prstGeom>
          <a:noFill/>
        </p:spPr>
        <p:txBody>
          <a:bodyPr wrap="square">
            <a:spAutoFit/>
          </a:bodyPr>
          <a:lstStyle/>
          <a:p>
            <a:r>
              <a:rPr lang="el-GR" sz="1400" kern="0">
                <a:effectLst/>
                <a:latin typeface="Times New Roman" panose="02020603050405020304" pitchFamily="18" charset="0"/>
                <a:ea typeface="Times New Roman" panose="02020603050405020304" pitchFamily="18" charset="0"/>
              </a:rPr>
              <a:t>Αναγωγή σε ετήσιο κόστος για 54 Περιφέρειες με 400 υπολογι</a:t>
            </a:r>
            <a:r>
              <a:rPr lang="el-GR" sz="1400" kern="0">
                <a:latin typeface="Times New Roman" panose="02020603050405020304" pitchFamily="18" charset="0"/>
                <a:ea typeface="Times New Roman" panose="02020603050405020304" pitchFamily="18" charset="0"/>
              </a:rPr>
              <a:t>σμούς</a:t>
            </a:r>
            <a:endParaRPr lang="en-GB" sz="1400" b="1"/>
          </a:p>
        </p:txBody>
      </p:sp>
      <p:graphicFrame>
        <p:nvGraphicFramePr>
          <p:cNvPr id="29" name="Πίνακας 28">
            <a:extLst>
              <a:ext uri="{FF2B5EF4-FFF2-40B4-BE49-F238E27FC236}">
                <a16:creationId xmlns:a16="http://schemas.microsoft.com/office/drawing/2014/main" id="{372BE718-FA31-32E7-2858-81DF312DF249}"/>
              </a:ext>
            </a:extLst>
          </p:cNvPr>
          <p:cNvGraphicFramePr>
            <a:graphicFrameLocks noGrp="1"/>
          </p:cNvGraphicFramePr>
          <p:nvPr>
            <p:extLst>
              <p:ext uri="{D42A27DB-BD31-4B8C-83A1-F6EECF244321}">
                <p14:modId xmlns:p14="http://schemas.microsoft.com/office/powerpoint/2010/main" val="4143560410"/>
              </p:ext>
            </p:extLst>
          </p:nvPr>
        </p:nvGraphicFramePr>
        <p:xfrm>
          <a:off x="829354" y="4356000"/>
          <a:ext cx="5260881" cy="1623440"/>
        </p:xfrm>
        <a:graphic>
          <a:graphicData uri="http://schemas.openxmlformats.org/drawingml/2006/table">
            <a:tbl>
              <a:tblPr firstRow="1" bandRow="1">
                <a:tableStyleId>{7DF18680-E054-41AD-8BC1-D1AEF772440D}</a:tableStyleId>
              </a:tblPr>
              <a:tblGrid>
                <a:gridCol w="982447">
                  <a:extLst>
                    <a:ext uri="{9D8B030D-6E8A-4147-A177-3AD203B41FA5}">
                      <a16:colId xmlns:a16="http://schemas.microsoft.com/office/drawing/2014/main" val="2396795644"/>
                    </a:ext>
                  </a:extLst>
                </a:gridCol>
                <a:gridCol w="1050394">
                  <a:extLst>
                    <a:ext uri="{9D8B030D-6E8A-4147-A177-3AD203B41FA5}">
                      <a16:colId xmlns:a16="http://schemas.microsoft.com/office/drawing/2014/main" val="3318141144"/>
                    </a:ext>
                  </a:extLst>
                </a:gridCol>
                <a:gridCol w="1614020">
                  <a:extLst>
                    <a:ext uri="{9D8B030D-6E8A-4147-A177-3AD203B41FA5}">
                      <a16:colId xmlns:a16="http://schemas.microsoft.com/office/drawing/2014/main" val="3572478046"/>
                    </a:ext>
                  </a:extLst>
                </a:gridCol>
                <a:gridCol w="1614020">
                  <a:extLst>
                    <a:ext uri="{9D8B030D-6E8A-4147-A177-3AD203B41FA5}">
                      <a16:colId xmlns:a16="http://schemas.microsoft.com/office/drawing/2014/main" val="1136974170"/>
                    </a:ext>
                  </a:extLst>
                </a:gridCol>
              </a:tblGrid>
              <a:tr h="202930">
                <a:tc>
                  <a:txBody>
                    <a:bodyPr/>
                    <a:lstStyle/>
                    <a:p>
                      <a:pPr algn="ctr">
                        <a:lnSpc>
                          <a:spcPct val="100000"/>
                        </a:lnSpc>
                      </a:pPr>
                      <a:r>
                        <a:rPr lang="el-GR" sz="1000" b="1" i="0" kern="100" spc="0" baseline="0">
                          <a:effectLst/>
                          <a:latin typeface="+mn-lt"/>
                        </a:rPr>
                        <a:t>Ημερομηνία</a:t>
                      </a:r>
                      <a:endParaRPr lang="en-GB" sz="1400" b="1"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l-GR" sz="1000" b="1" i="0" kern="100" spc="0" baseline="0">
                          <a:effectLst/>
                          <a:latin typeface="+mn-lt"/>
                        </a:rPr>
                        <a:t>GAS (GWEI)</a:t>
                      </a:r>
                      <a:endParaRPr lang="en-GB" sz="1400" b="1"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l-GR" sz="1000" b="1" i="0" kern="100" spc="0" baseline="0" err="1">
                          <a:effectLst/>
                          <a:latin typeface="+mn-lt"/>
                        </a:rPr>
                        <a:t>Transaction</a:t>
                      </a:r>
                      <a:r>
                        <a:rPr lang="el-GR" sz="1000" b="1" i="0" kern="100" spc="0" baseline="0">
                          <a:effectLst/>
                          <a:latin typeface="+mn-lt"/>
                        </a:rPr>
                        <a:t> </a:t>
                      </a:r>
                      <a:r>
                        <a:rPr lang="el-GR" sz="1000" b="1" i="0" kern="100" spc="0" baseline="0" err="1">
                          <a:effectLst/>
                          <a:latin typeface="+mn-lt"/>
                        </a:rPr>
                        <a:t>Fee</a:t>
                      </a:r>
                      <a:r>
                        <a:rPr lang="el-GR" sz="1000" b="1" i="0" kern="100" spc="0" baseline="0">
                          <a:effectLst/>
                          <a:latin typeface="+mn-lt"/>
                        </a:rPr>
                        <a:t> (ETH)</a:t>
                      </a:r>
                      <a:endParaRPr lang="en-GB" sz="1400" b="1"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l-GR" sz="1000" b="1" i="0" kern="100" spc="0" baseline="0" err="1">
                          <a:effectLst/>
                          <a:latin typeface="+mn-lt"/>
                        </a:rPr>
                        <a:t>Total</a:t>
                      </a:r>
                      <a:r>
                        <a:rPr lang="en-US" sz="1000" b="1" i="0" kern="100" spc="0" baseline="0">
                          <a:effectLst/>
                          <a:latin typeface="+mn-lt"/>
                        </a:rPr>
                        <a:t> </a:t>
                      </a:r>
                      <a:r>
                        <a:rPr lang="el-GR" sz="1000" b="1" i="0" kern="100" spc="0" baseline="0" err="1">
                          <a:effectLst/>
                          <a:latin typeface="+mn-lt"/>
                        </a:rPr>
                        <a:t>Fee</a:t>
                      </a:r>
                      <a:r>
                        <a:rPr lang="el-GR" sz="1000" b="1" i="0" kern="100" spc="0" baseline="0">
                          <a:effectLst/>
                          <a:latin typeface="+mn-lt"/>
                        </a:rPr>
                        <a:t> (ETH)</a:t>
                      </a:r>
                      <a:endParaRPr lang="en-GB" sz="1400" b="1"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8715069"/>
                  </a:ext>
                </a:extLst>
              </a:tr>
              <a:tr h="202930">
                <a:tc>
                  <a:txBody>
                    <a:bodyPr/>
                    <a:lstStyle/>
                    <a:p>
                      <a:pPr algn="r">
                        <a:lnSpc>
                          <a:spcPct val="100000"/>
                        </a:lnSpc>
                      </a:pPr>
                      <a:r>
                        <a:rPr lang="el-GR" sz="1000" b="0" i="0" kern="100" spc="0" baseline="0">
                          <a:effectLst/>
                          <a:latin typeface="+mn-lt"/>
                        </a:rPr>
                        <a:t>7/6/24 12:43</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8,198779377</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0,002925070319552910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0,002925078518332290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8534530"/>
                  </a:ext>
                </a:extLst>
              </a:tr>
              <a:tr h="202930">
                <a:tc>
                  <a:txBody>
                    <a:bodyPr/>
                    <a:lstStyle/>
                    <a:p>
                      <a:pPr algn="r">
                        <a:lnSpc>
                          <a:spcPct val="100000"/>
                        </a:lnSpc>
                      </a:pPr>
                      <a:r>
                        <a:rPr lang="el-GR" sz="1000" b="0" i="0" kern="100" spc="0" baseline="0">
                          <a:effectLst/>
                          <a:latin typeface="+mn-lt"/>
                        </a:rPr>
                        <a:t>7/6/24 13:26</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43,702218695</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0,002806163164624640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0,002806206866843330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9575690"/>
                  </a:ext>
                </a:extLst>
              </a:tr>
              <a:tr h="202930">
                <a:tc>
                  <a:txBody>
                    <a:bodyPr/>
                    <a:lstStyle/>
                    <a:p>
                      <a:pPr algn="r">
                        <a:lnSpc>
                          <a:spcPct val="100000"/>
                        </a:lnSpc>
                      </a:pPr>
                      <a:r>
                        <a:rPr lang="el-GR" sz="1000" b="0" i="0" kern="100" spc="0" baseline="0">
                          <a:effectLst/>
                          <a:latin typeface="+mn-lt"/>
                        </a:rPr>
                        <a:t>7/6/24 13:35</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41,747089982</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0,014892564650548800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0,014892606397638800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8484769"/>
                  </a:ext>
                </a:extLst>
              </a:tr>
              <a:tr h="202930">
                <a:tc>
                  <a:txBody>
                    <a:bodyPr/>
                    <a:lstStyle/>
                    <a:p>
                      <a:pPr algn="r">
                        <a:lnSpc>
                          <a:spcPct val="100000"/>
                        </a:lnSpc>
                      </a:pPr>
                      <a:r>
                        <a:rPr lang="el-GR" sz="1000" b="0" i="0" kern="100" spc="0" baseline="0">
                          <a:effectLst/>
                          <a:latin typeface="+mn-lt"/>
                        </a:rPr>
                        <a:t>11/6/24 20:44</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52,355044562</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0,018678656893340100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0,018678709248384700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3390155"/>
                  </a:ext>
                </a:extLst>
              </a:tr>
              <a:tr h="202930">
                <a:tc>
                  <a:txBody>
                    <a:bodyPr/>
                    <a:lstStyle/>
                    <a:p>
                      <a:pPr algn="r">
                        <a:lnSpc>
                          <a:spcPct val="100000"/>
                        </a:lnSpc>
                      </a:pPr>
                      <a:r>
                        <a:rPr lang="el-GR" sz="1000" b="0" i="0" kern="100" spc="0" baseline="0">
                          <a:effectLst/>
                          <a:latin typeface="+mn-lt"/>
                        </a:rPr>
                        <a:t>11/6/24 20:53</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61,064727203</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0,003921027198431830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0,003921088263159030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4814208"/>
                  </a:ext>
                </a:extLst>
              </a:tr>
              <a:tr h="202930">
                <a:tc>
                  <a:txBody>
                    <a:bodyPr/>
                    <a:lstStyle/>
                    <a:p>
                      <a:pPr algn="r">
                        <a:lnSpc>
                          <a:spcPct val="100000"/>
                        </a:lnSpc>
                      </a:pPr>
                      <a:r>
                        <a:rPr lang="el-GR" sz="1000" b="0" i="0" kern="100" spc="0" baseline="0">
                          <a:effectLst/>
                          <a:latin typeface="+mn-lt"/>
                        </a:rPr>
                        <a:t>11/6/24 20:54</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61,083009577</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99"/>
                    </a:solidFill>
                  </a:tcPr>
                </a:tc>
                <a:tc>
                  <a:txBody>
                    <a:bodyPr/>
                    <a:lstStyle/>
                    <a:p>
                      <a:pPr algn="r">
                        <a:lnSpc>
                          <a:spcPct val="100000"/>
                        </a:lnSpc>
                      </a:pPr>
                      <a:r>
                        <a:rPr lang="el-GR" sz="1000" b="0" i="0" kern="100" spc="0" baseline="0">
                          <a:effectLst/>
                          <a:latin typeface="+mn-lt"/>
                        </a:rPr>
                        <a:t>0,021791791247661700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99"/>
                    </a:solidFill>
                  </a:tcPr>
                </a:tc>
                <a:tc>
                  <a:txBody>
                    <a:bodyPr/>
                    <a:lstStyle/>
                    <a:p>
                      <a:pPr algn="r">
                        <a:lnSpc>
                          <a:spcPct val="100000"/>
                        </a:lnSpc>
                      </a:pPr>
                      <a:r>
                        <a:rPr lang="el-GR" sz="1000" b="0" i="0" kern="100" spc="0" baseline="0">
                          <a:effectLst/>
                          <a:latin typeface="+mn-lt"/>
                        </a:rPr>
                        <a:t>0,021791852330671300</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99"/>
                    </a:solidFill>
                  </a:tcPr>
                </a:tc>
                <a:extLst>
                  <a:ext uri="{0D108BD9-81ED-4DB2-BD59-A6C34878D82A}">
                    <a16:rowId xmlns:a16="http://schemas.microsoft.com/office/drawing/2014/main" val="1965550720"/>
                  </a:ext>
                </a:extLst>
              </a:tr>
              <a:tr h="202930">
                <a:tc>
                  <a:txBody>
                    <a:bodyPr/>
                    <a:lstStyle/>
                    <a:p>
                      <a:pPr algn="r">
                        <a:lnSpc>
                          <a:spcPct val="100000"/>
                        </a:lnSpc>
                      </a:pPr>
                      <a:r>
                        <a:rPr lang="el-GR" sz="1000" b="0" i="0" kern="100" spc="0" baseline="0">
                          <a:effectLst/>
                          <a:latin typeface="+mn-lt"/>
                        </a:rPr>
                        <a:t>22/6/24 14:14</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0" i="0" kern="100" spc="0" baseline="0">
                          <a:effectLst/>
                          <a:latin typeface="+mn-lt"/>
                        </a:rPr>
                        <a:t>1,526279296</a:t>
                      </a:r>
                      <a:endParaRPr lang="en-GB" sz="1400" b="0" i="0" kern="100" spc="0" baseline="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r">
                        <a:lnSpc>
                          <a:spcPct val="100000"/>
                        </a:lnSpc>
                      </a:pPr>
                      <a:r>
                        <a:rPr lang="el-GR" sz="1000" b="0" i="0" kern="100" spc="0" baseline="0" dirty="0">
                          <a:effectLst/>
                          <a:latin typeface="+mn-lt"/>
                        </a:rPr>
                        <a:t>0,000544529138154624</a:t>
                      </a:r>
                      <a:endParaRPr lang="en-GB" sz="1400" b="0" i="0" kern="100" spc="0" baseline="0" dirty="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r">
                        <a:lnSpc>
                          <a:spcPct val="100000"/>
                        </a:lnSpc>
                      </a:pPr>
                      <a:r>
                        <a:rPr lang="el-GR" sz="1000" b="0" i="0" kern="100" spc="0" baseline="0" dirty="0">
                          <a:effectLst/>
                          <a:latin typeface="+mn-lt"/>
                        </a:rPr>
                        <a:t>0,000544530664433920</a:t>
                      </a:r>
                      <a:endParaRPr lang="en-GB" sz="1400" b="0" i="0" kern="100" spc="0" baseline="0" dirty="0">
                        <a:effectLst/>
                        <a:latin typeface="+mn-lt"/>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18E"/>
                    </a:solidFill>
                  </a:tcPr>
                </a:tc>
                <a:extLst>
                  <a:ext uri="{0D108BD9-81ED-4DB2-BD59-A6C34878D82A}">
                    <a16:rowId xmlns:a16="http://schemas.microsoft.com/office/drawing/2014/main" val="2985051746"/>
                  </a:ext>
                </a:extLst>
              </a:tr>
            </a:tbl>
          </a:graphicData>
        </a:graphic>
      </p:graphicFrame>
      <p:graphicFrame>
        <p:nvGraphicFramePr>
          <p:cNvPr id="30" name="Πίνακας 29">
            <a:extLst>
              <a:ext uri="{FF2B5EF4-FFF2-40B4-BE49-F238E27FC236}">
                <a16:creationId xmlns:a16="http://schemas.microsoft.com/office/drawing/2014/main" id="{0E907D35-D3C7-ECDA-5A40-97F762FCA72E}"/>
              </a:ext>
            </a:extLst>
          </p:cNvPr>
          <p:cNvGraphicFramePr>
            <a:graphicFrameLocks noGrp="1"/>
          </p:cNvGraphicFramePr>
          <p:nvPr>
            <p:extLst>
              <p:ext uri="{D42A27DB-BD31-4B8C-83A1-F6EECF244321}">
                <p14:modId xmlns:p14="http://schemas.microsoft.com/office/powerpoint/2010/main" val="1043243451"/>
              </p:ext>
            </p:extLst>
          </p:nvPr>
        </p:nvGraphicFramePr>
        <p:xfrm>
          <a:off x="6191461" y="4356000"/>
          <a:ext cx="5731739" cy="1623440"/>
        </p:xfrm>
        <a:graphic>
          <a:graphicData uri="http://schemas.openxmlformats.org/drawingml/2006/table">
            <a:tbl>
              <a:tblPr firstRow="1" bandRow="1">
                <a:tableStyleId>{7DF18680-E054-41AD-8BC1-D1AEF772440D}</a:tableStyleId>
              </a:tblPr>
              <a:tblGrid>
                <a:gridCol w="1094726">
                  <a:extLst>
                    <a:ext uri="{9D8B030D-6E8A-4147-A177-3AD203B41FA5}">
                      <a16:colId xmlns:a16="http://schemas.microsoft.com/office/drawing/2014/main" val="2876094637"/>
                    </a:ext>
                  </a:extLst>
                </a:gridCol>
                <a:gridCol w="1095363">
                  <a:extLst>
                    <a:ext uri="{9D8B030D-6E8A-4147-A177-3AD203B41FA5}">
                      <a16:colId xmlns:a16="http://schemas.microsoft.com/office/drawing/2014/main" val="1092817025"/>
                    </a:ext>
                  </a:extLst>
                </a:gridCol>
                <a:gridCol w="1180550">
                  <a:extLst>
                    <a:ext uri="{9D8B030D-6E8A-4147-A177-3AD203B41FA5}">
                      <a16:colId xmlns:a16="http://schemas.microsoft.com/office/drawing/2014/main" val="1760704301"/>
                    </a:ext>
                  </a:extLst>
                </a:gridCol>
                <a:gridCol w="1180550">
                  <a:extLst>
                    <a:ext uri="{9D8B030D-6E8A-4147-A177-3AD203B41FA5}">
                      <a16:colId xmlns:a16="http://schemas.microsoft.com/office/drawing/2014/main" val="4118544767"/>
                    </a:ext>
                  </a:extLst>
                </a:gridCol>
                <a:gridCol w="1180550">
                  <a:extLst>
                    <a:ext uri="{9D8B030D-6E8A-4147-A177-3AD203B41FA5}">
                      <a16:colId xmlns:a16="http://schemas.microsoft.com/office/drawing/2014/main" val="2997767378"/>
                    </a:ext>
                  </a:extLst>
                </a:gridCol>
              </a:tblGrid>
              <a:tr h="202930">
                <a:tc>
                  <a:txBody>
                    <a:bodyPr/>
                    <a:lstStyle/>
                    <a:p>
                      <a:pPr algn="r">
                        <a:lnSpc>
                          <a:spcPct val="100000"/>
                        </a:lnSpc>
                      </a:pPr>
                      <a:r>
                        <a:rPr lang="el-GR" sz="1000" b="1" kern="100">
                          <a:effectLst/>
                        </a:rPr>
                        <a:t>20:59</a:t>
                      </a:r>
                      <a:endParaRPr lang="en-GB" sz="1000" b="1"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1" kern="100">
                          <a:effectLst/>
                        </a:rPr>
                        <a:t>20:50</a:t>
                      </a:r>
                      <a:endParaRPr lang="en-GB" sz="1000" b="1"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1" kern="100">
                          <a:effectLst/>
                        </a:rPr>
                        <a:t>15:36</a:t>
                      </a:r>
                      <a:endParaRPr lang="en-GB" sz="1000" b="1"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1" kern="100">
                          <a:effectLst/>
                        </a:rPr>
                        <a:t>16:19</a:t>
                      </a:r>
                      <a:endParaRPr lang="en-GB" sz="1000" b="1"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b="1" kern="100" dirty="0">
                          <a:effectLst/>
                        </a:rPr>
                        <a:t>16:41</a:t>
                      </a:r>
                      <a:endParaRPr lang="en-GB" sz="1000" b="1" kern="1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537650"/>
                  </a:ext>
                </a:extLst>
              </a:tr>
              <a:tr h="202930">
                <a:tc>
                  <a:txBody>
                    <a:bodyPr/>
                    <a:lstStyle/>
                    <a:p>
                      <a:pPr algn="r">
                        <a:lnSpc>
                          <a:spcPct val="100000"/>
                        </a:lnSpc>
                      </a:pPr>
                      <a:r>
                        <a:rPr lang="el-GR" sz="1000" kern="100">
                          <a:effectLst/>
                        </a:rPr>
                        <a:t>205.994,44 €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220.725,25 €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236.509,48 €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220.988,72 €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221.117,61 €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6785649"/>
                  </a:ext>
                </a:extLst>
              </a:tr>
              <a:tr h="202930">
                <a:tc>
                  <a:txBody>
                    <a:bodyPr/>
                    <a:lstStyle/>
                    <a:p>
                      <a:pPr algn="r">
                        <a:lnSpc>
                          <a:spcPct val="100000"/>
                        </a:lnSpc>
                      </a:pPr>
                      <a:r>
                        <a:rPr lang="el-GR" sz="1000" kern="100">
                          <a:effectLst/>
                        </a:rPr>
                        <a:t>197.623,08 €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211.755,25 €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226.898,02 €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212.008,01 €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212.131,66 €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8673762"/>
                  </a:ext>
                </a:extLst>
              </a:tr>
              <a:tr h="202930">
                <a:tc>
                  <a:txBody>
                    <a:bodyPr/>
                    <a:lstStyle/>
                    <a:p>
                      <a:pPr algn="r">
                        <a:lnSpc>
                          <a:spcPct val="100000"/>
                        </a:lnSpc>
                      </a:pPr>
                      <a:r>
                        <a:rPr lang="el-GR" sz="1000" kern="100">
                          <a:effectLst/>
                        </a:rPr>
                        <a:t>1.048.790,36 €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1.123.790,12 €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1.204.153,17 €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1.125.131,53 €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1.125.787,76 €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1669721"/>
                  </a:ext>
                </a:extLst>
              </a:tr>
              <a:tr h="202930">
                <a:tc>
                  <a:txBody>
                    <a:bodyPr/>
                    <a:lstStyle/>
                    <a:p>
                      <a:pPr algn="r">
                        <a:lnSpc>
                          <a:spcPct val="100000"/>
                        </a:lnSpc>
                      </a:pPr>
                      <a:r>
                        <a:rPr lang="el-GR" sz="1000" kern="100">
                          <a:effectLst/>
                        </a:rPr>
                        <a:t>1.315.421,20 €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1.409.487,93 €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1.510.281,44 €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1.411.170,36 €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1.411.993,42 €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41418"/>
                  </a:ext>
                </a:extLst>
              </a:tr>
              <a:tr h="202930">
                <a:tc>
                  <a:txBody>
                    <a:bodyPr/>
                    <a:lstStyle/>
                    <a:p>
                      <a:pPr algn="r">
                        <a:lnSpc>
                          <a:spcPct val="100000"/>
                        </a:lnSpc>
                      </a:pPr>
                      <a:r>
                        <a:rPr lang="el-GR" sz="1000" kern="100">
                          <a:effectLst/>
                        </a:rPr>
                        <a:t>276.136,99 €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295.883,75 €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317.042,61 €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296.236,93 €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296.409,71 €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2204773"/>
                  </a:ext>
                </a:extLst>
              </a:tr>
              <a:tr h="202930">
                <a:tc>
                  <a:txBody>
                    <a:bodyPr/>
                    <a:lstStyle/>
                    <a:p>
                      <a:pPr algn="r">
                        <a:lnSpc>
                          <a:spcPct val="100000"/>
                        </a:lnSpc>
                      </a:pPr>
                      <a:r>
                        <a:rPr lang="el-GR" sz="1000" kern="100">
                          <a:effectLst/>
                        </a:rPr>
                        <a:t>1.534.659,82 €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1.644.404,46 €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1.761.997,02 €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99"/>
                    </a:solidFill>
                  </a:tcPr>
                </a:tc>
                <a:tc>
                  <a:txBody>
                    <a:bodyPr/>
                    <a:lstStyle/>
                    <a:p>
                      <a:pPr algn="r">
                        <a:lnSpc>
                          <a:spcPct val="100000"/>
                        </a:lnSpc>
                      </a:pPr>
                      <a:r>
                        <a:rPr lang="el-GR" sz="1000" kern="100">
                          <a:effectLst/>
                        </a:rPr>
                        <a:t>1.646.367,30 €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1.647.327,53 €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702198"/>
                  </a:ext>
                </a:extLst>
              </a:tr>
              <a:tr h="202930">
                <a:tc>
                  <a:txBody>
                    <a:bodyPr/>
                    <a:lstStyle/>
                    <a:p>
                      <a:pPr algn="r">
                        <a:lnSpc>
                          <a:spcPct val="100000"/>
                        </a:lnSpc>
                      </a:pPr>
                      <a:r>
                        <a:rPr lang="el-GR" sz="1000" kern="100" dirty="0">
                          <a:effectLst/>
                        </a:rPr>
                        <a:t>38.347,79 € </a:t>
                      </a:r>
                      <a:endParaRPr lang="en-GB" sz="1000" kern="1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18E"/>
                    </a:solidFill>
                  </a:tcPr>
                </a:tc>
                <a:tc>
                  <a:txBody>
                    <a:bodyPr/>
                    <a:lstStyle/>
                    <a:p>
                      <a:pPr algn="r">
                        <a:lnSpc>
                          <a:spcPct val="100000"/>
                        </a:lnSpc>
                      </a:pPr>
                      <a:r>
                        <a:rPr lang="el-GR" sz="1000" kern="100" dirty="0">
                          <a:effectLst/>
                        </a:rPr>
                        <a:t>41.090,07 € </a:t>
                      </a:r>
                      <a:endParaRPr lang="en-GB" sz="1000" kern="1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44.028,45 €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a:effectLst/>
                        </a:rPr>
                        <a:t>41.139,11 € </a:t>
                      </a:r>
                      <a:endParaRPr lang="en-GB" sz="1000" kern="1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pPr>
                      <a:r>
                        <a:rPr lang="el-GR" sz="1000" kern="100" dirty="0">
                          <a:effectLst/>
                        </a:rPr>
                        <a:t>41.163,11 € </a:t>
                      </a:r>
                      <a:endParaRPr lang="en-GB" sz="1000" kern="1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6792254"/>
                  </a:ext>
                </a:extLst>
              </a:tr>
            </a:tbl>
          </a:graphicData>
        </a:graphic>
      </p:graphicFrame>
    </p:spTree>
    <p:extLst>
      <p:ext uri="{BB962C8B-B14F-4D97-AF65-F5344CB8AC3E}">
        <p14:creationId xmlns:p14="http://schemas.microsoft.com/office/powerpoint/2010/main" val="11896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P spid="24" grpId="0"/>
      <p:bldP spid="28" grpId="0" animBg="1"/>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shadeToTitle="1">
        <a:pattFill prst="pct5">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94A35586-38A2-4B68-A646-D2839017ECAD}"/>
              </a:ext>
            </a:extLst>
          </p:cNvPr>
          <p:cNvPicPr>
            <a:picLocks noChangeAspect="1"/>
          </p:cNvPicPr>
          <p:nvPr/>
        </p:nvPicPr>
        <p:blipFill>
          <a:blip r:embed="rId3"/>
          <a:stretch>
            <a:fillRect/>
          </a:stretch>
        </p:blipFill>
        <p:spPr>
          <a:xfrm flipH="1">
            <a:off x="9505114" y="2175866"/>
            <a:ext cx="2680729" cy="4682134"/>
          </a:xfrm>
          <a:prstGeom prst="rect">
            <a:avLst/>
          </a:prstGeom>
        </p:spPr>
      </p:pic>
      <p:sp>
        <p:nvSpPr>
          <p:cNvPr id="12" name="Ορθογώνιο 11">
            <a:extLst>
              <a:ext uri="{FF2B5EF4-FFF2-40B4-BE49-F238E27FC236}">
                <a16:creationId xmlns:a16="http://schemas.microsoft.com/office/drawing/2014/main" id="{731AA060-0C0E-45BF-8B55-F1C545D41C1D}"/>
              </a:ext>
            </a:extLst>
          </p:cNvPr>
          <p:cNvSpPr/>
          <p:nvPr/>
        </p:nvSpPr>
        <p:spPr>
          <a:xfrm>
            <a:off x="0" y="424873"/>
            <a:ext cx="12185843" cy="201424"/>
          </a:xfrm>
          <a:prstGeom prst="rect">
            <a:avLst/>
          </a:prstGeom>
          <a:gradFill>
            <a:gsLst>
              <a:gs pos="0">
                <a:schemeClr val="accent2">
                  <a:lumMod val="0"/>
                  <a:lumOff val="100000"/>
                  <a:alpha val="2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7">
            <a:extLst>
              <a:ext uri="{FF2B5EF4-FFF2-40B4-BE49-F238E27FC236}">
                <a16:creationId xmlns:a16="http://schemas.microsoft.com/office/drawing/2014/main" id="{4D3C3C5A-3C89-4A65-9D6F-63C81A3B56D1}"/>
              </a:ext>
            </a:extLst>
          </p:cNvPr>
          <p:cNvSpPr/>
          <p:nvPr/>
        </p:nvSpPr>
        <p:spPr>
          <a:xfrm>
            <a:off x="11603952" y="0"/>
            <a:ext cx="581891" cy="6858000"/>
          </a:xfrm>
          <a:prstGeom prst="rect">
            <a:avLst/>
          </a:prstGeom>
          <a:gradFill>
            <a:gsLst>
              <a:gs pos="90000">
                <a:srgbClr val="FF0000"/>
              </a:gs>
              <a:gs pos="32000">
                <a:schemeClr val="accent2">
                  <a:lumMod val="45000"/>
                  <a:lumOff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Εικόνα 4">
            <a:extLst>
              <a:ext uri="{FF2B5EF4-FFF2-40B4-BE49-F238E27FC236}">
                <a16:creationId xmlns:a16="http://schemas.microsoft.com/office/drawing/2014/main" id="{6286ACFC-DE43-47BF-9B10-4EEA54879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151467" cy="1141697"/>
          </a:xfrm>
          <a:prstGeom prst="rect">
            <a:avLst/>
          </a:prstGeom>
        </p:spPr>
      </p:pic>
      <p:pic>
        <p:nvPicPr>
          <p:cNvPr id="7" name="Εικόνα 6">
            <a:extLst>
              <a:ext uri="{FF2B5EF4-FFF2-40B4-BE49-F238E27FC236}">
                <a16:creationId xmlns:a16="http://schemas.microsoft.com/office/drawing/2014/main" id="{181C1833-33FB-46F1-94C5-1B87C523B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42" y="6072908"/>
            <a:ext cx="720437" cy="720437"/>
          </a:xfrm>
          <a:prstGeom prst="rect">
            <a:avLst/>
          </a:prstGeom>
        </p:spPr>
      </p:pic>
      <p:sp>
        <p:nvSpPr>
          <p:cNvPr id="10" name="TextBox 9">
            <a:extLst>
              <a:ext uri="{FF2B5EF4-FFF2-40B4-BE49-F238E27FC236}">
                <a16:creationId xmlns:a16="http://schemas.microsoft.com/office/drawing/2014/main" id="{458DF178-E1CF-4862-9199-418360A1FC72}"/>
              </a:ext>
            </a:extLst>
          </p:cNvPr>
          <p:cNvSpPr txBox="1"/>
          <p:nvPr/>
        </p:nvSpPr>
        <p:spPr>
          <a:xfrm>
            <a:off x="3682230" y="349298"/>
            <a:ext cx="4821382" cy="276999"/>
          </a:xfrm>
          <a:prstGeom prst="rect">
            <a:avLst/>
          </a:prstGeom>
          <a:noFill/>
        </p:spPr>
        <p:txBody>
          <a:bodyPr wrap="square">
            <a:spAutoFit/>
          </a:bodyPr>
          <a:lstStyle/>
          <a:p>
            <a:r>
              <a:rPr lang="el-GR" sz="1200" b="1" err="1">
                <a:ln w="6600">
                  <a:solidFill>
                    <a:schemeClr val="accent2"/>
                  </a:solidFill>
                  <a:prstDash val="solid"/>
                </a:ln>
                <a:solidFill>
                  <a:srgbClr val="FFFFFF"/>
                </a:solidFill>
                <a:effectLst>
                  <a:outerShdw dist="38100" dir="2700000" algn="tl" rotWithShape="0">
                    <a:schemeClr val="accent2"/>
                  </a:outerShdw>
                </a:effectLst>
              </a:rPr>
              <a:t>To</a:t>
            </a:r>
            <a:r>
              <a:rPr lang="el-GR" sz="1200" b="1">
                <a:ln w="6600">
                  <a:solidFill>
                    <a:schemeClr val="accent2"/>
                  </a:solidFill>
                  <a:prstDash val="solid"/>
                </a:ln>
                <a:solidFill>
                  <a:srgbClr val="FFFFFF"/>
                </a:solidFill>
                <a:effectLst>
                  <a:outerShdw dist="38100" dir="2700000" algn="tl" rotWithShape="0">
                    <a:schemeClr val="accent2"/>
                  </a:outerShdw>
                </a:effectLst>
              </a:rPr>
              <a:t> </a:t>
            </a:r>
            <a:r>
              <a:rPr lang="el-GR" sz="1200" b="1" err="1">
                <a:ln w="6600">
                  <a:solidFill>
                    <a:schemeClr val="accent2"/>
                  </a:solidFill>
                  <a:prstDash val="solid"/>
                </a:ln>
                <a:solidFill>
                  <a:schemeClr val="accent1"/>
                </a:solidFill>
                <a:effectLst>
                  <a:outerShdw dist="38100" dir="2700000" algn="tl" rotWithShape="0">
                    <a:schemeClr val="accent2"/>
                  </a:outerShdw>
                </a:effectLst>
              </a:rPr>
              <a:t>Blockchain</a:t>
            </a:r>
            <a:r>
              <a:rPr lang="el-GR" sz="1200" b="1">
                <a:ln w="6600">
                  <a:solidFill>
                    <a:schemeClr val="accent2"/>
                  </a:solidFill>
                  <a:prstDash val="solid"/>
                </a:ln>
                <a:solidFill>
                  <a:schemeClr val="accent1"/>
                </a:solidFill>
                <a:effectLst>
                  <a:outerShdw dist="38100" dir="2700000" algn="tl" rotWithShape="0">
                    <a:schemeClr val="accent2"/>
                  </a:outerShdw>
                </a:effectLst>
              </a:rPr>
              <a:t> </a:t>
            </a:r>
            <a:r>
              <a:rPr lang="el-GR" sz="1200" b="1">
                <a:ln w="6600">
                  <a:solidFill>
                    <a:schemeClr val="accent2"/>
                  </a:solidFill>
                  <a:prstDash val="solid"/>
                </a:ln>
                <a:solidFill>
                  <a:srgbClr val="FFFFFF"/>
                </a:solidFill>
                <a:effectLst>
                  <a:outerShdw dist="38100" dir="2700000" algn="tl" rotWithShape="0">
                    <a:schemeClr val="accent2"/>
                  </a:outerShdw>
                </a:effectLst>
              </a:rPr>
              <a:t>στο σχεδιασμό δρομολογίων  για την μεταφορά μαθητών</a:t>
            </a:r>
          </a:p>
        </p:txBody>
      </p:sp>
      <p:sp>
        <p:nvSpPr>
          <p:cNvPr id="4" name="TextBox 3">
            <a:extLst>
              <a:ext uri="{FF2B5EF4-FFF2-40B4-BE49-F238E27FC236}">
                <a16:creationId xmlns:a16="http://schemas.microsoft.com/office/drawing/2014/main" id="{4D826D34-D206-6D89-6000-60A659041A3F}"/>
              </a:ext>
            </a:extLst>
          </p:cNvPr>
          <p:cNvSpPr txBox="1"/>
          <p:nvPr/>
        </p:nvSpPr>
        <p:spPr>
          <a:xfrm>
            <a:off x="1260475" y="957031"/>
            <a:ext cx="1722870" cy="369332"/>
          </a:xfrm>
          <a:prstGeom prst="rect">
            <a:avLst/>
          </a:prstGeom>
          <a:noFill/>
        </p:spPr>
        <p:txBody>
          <a:bodyPr wrap="square">
            <a:spAutoFit/>
          </a:bodyPr>
          <a:lstStyle/>
          <a:p>
            <a:r>
              <a:rPr lang="el-GR" sz="1800" b="1" kern="0">
                <a:solidFill>
                  <a:schemeClr val="accent1">
                    <a:lumMod val="75000"/>
                  </a:schemeClr>
                </a:solidFill>
                <a:effectLst/>
                <a:latin typeface="Times New Roman" panose="02020603050405020304" pitchFamily="18" charset="0"/>
                <a:ea typeface="Times New Roman" panose="02020603050405020304" pitchFamily="18" charset="0"/>
              </a:rPr>
              <a:t>Συμπέρασμα</a:t>
            </a:r>
            <a:endParaRPr lang="en-GB" b="1">
              <a:solidFill>
                <a:schemeClr val="accent1">
                  <a:lumMod val="75000"/>
                </a:schemeClr>
              </a:solidFill>
            </a:endParaRPr>
          </a:p>
        </p:txBody>
      </p:sp>
      <p:graphicFrame>
        <p:nvGraphicFramePr>
          <p:cNvPr id="11" name="Διάγραμμα 10">
            <a:extLst>
              <a:ext uri="{FF2B5EF4-FFF2-40B4-BE49-F238E27FC236}">
                <a16:creationId xmlns:a16="http://schemas.microsoft.com/office/drawing/2014/main" id="{033D173B-93A5-F7C0-3F08-5ECE6C48447F}"/>
              </a:ext>
            </a:extLst>
          </p:cNvPr>
          <p:cNvGraphicFramePr/>
          <p:nvPr>
            <p:extLst>
              <p:ext uri="{D42A27DB-BD31-4B8C-83A1-F6EECF244321}">
                <p14:modId xmlns:p14="http://schemas.microsoft.com/office/powerpoint/2010/main" val="2647375760"/>
              </p:ext>
            </p:extLst>
          </p:nvPr>
        </p:nvGraphicFramePr>
        <p:xfrm>
          <a:off x="572269" y="1017332"/>
          <a:ext cx="10562456" cy="54913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Εικόνα 2">
            <a:extLst>
              <a:ext uri="{FF2B5EF4-FFF2-40B4-BE49-F238E27FC236}">
                <a16:creationId xmlns:a16="http://schemas.microsoft.com/office/drawing/2014/main" id="{AD1B7FE4-F0D6-170C-856D-329EF96935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4869080"/>
            <a:ext cx="5437139" cy="1824889"/>
          </a:xfrm>
          <a:prstGeom prst="rect">
            <a:avLst/>
          </a:prstGeom>
        </p:spPr>
      </p:pic>
    </p:spTree>
    <p:extLst>
      <p:ext uri="{BB962C8B-B14F-4D97-AF65-F5344CB8AC3E}">
        <p14:creationId xmlns:p14="http://schemas.microsoft.com/office/powerpoint/2010/main" val="3805524259"/>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b9097d4-abc8-479d-a497-a50270cfc50e">
      <Terms xmlns="http://schemas.microsoft.com/office/infopath/2007/PartnerControls"/>
    </lcf76f155ced4ddcb4097134ff3c332f>
    <TaxCatchAll xmlns="b6f492d7-e7fa-40ca-b27c-3d32df6742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B0E2B75E30B746BBD0B6DA7DD8FFEE" ma:contentTypeVersion="11" ma:contentTypeDescription="Create a new document." ma:contentTypeScope="" ma:versionID="71f9cb6afe502c42c604d92c8b42ccc6">
  <xsd:schema xmlns:xsd="http://www.w3.org/2001/XMLSchema" xmlns:xs="http://www.w3.org/2001/XMLSchema" xmlns:p="http://schemas.microsoft.com/office/2006/metadata/properties" xmlns:ns2="fb9097d4-abc8-479d-a497-a50270cfc50e" xmlns:ns3="b6f492d7-e7fa-40ca-b27c-3d32df674213" targetNamespace="http://schemas.microsoft.com/office/2006/metadata/properties" ma:root="true" ma:fieldsID="9086f17bd9f1cd3c80e4478c32ef15a5" ns2:_="" ns3:_="">
    <xsd:import namespace="fb9097d4-abc8-479d-a497-a50270cfc50e"/>
    <xsd:import namespace="b6f492d7-e7fa-40ca-b27c-3d32df67421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9097d4-abc8-479d-a497-a50270cfc5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9920341-8cc6-41bf-998b-5ac4cf1b1e7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f492d7-e7fa-40ca-b27c-3d32df67421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c5ab017-f254-401d-95bf-e197bafe98ff}" ma:internalName="TaxCatchAll" ma:showField="CatchAllData" ma:web="b6f492d7-e7fa-40ca-b27c-3d32df6742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28E054-9839-4708-B7E2-AE9568FDF1AD}">
  <ds:schemaRefs>
    <ds:schemaRef ds:uri="b6f492d7-e7fa-40ca-b27c-3d32df674213"/>
    <ds:schemaRef ds:uri="fb9097d4-abc8-479d-a497-a50270cfc50e"/>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E550A55-5467-4AA3-B023-7C89EF22B020}">
  <ds:schemaRefs>
    <ds:schemaRef ds:uri="http://schemas.microsoft.com/sharepoint/v3/contenttype/forms"/>
  </ds:schemaRefs>
</ds:datastoreItem>
</file>

<file path=customXml/itemProps3.xml><?xml version="1.0" encoding="utf-8"?>
<ds:datastoreItem xmlns:ds="http://schemas.openxmlformats.org/officeDocument/2006/customXml" ds:itemID="{A08A05EC-D00E-43D6-BD85-20EE814D0E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9097d4-abc8-479d-a497-a50270cfc50e"/>
    <ds:schemaRef ds:uri="b6f492d7-e7fa-40ca-b27c-3d32df6742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470</TotalTime>
  <Words>2728</Words>
  <Application>Microsoft Office PowerPoint</Application>
  <PresentationFormat>Ευρεία οθόνη</PresentationFormat>
  <Paragraphs>365</Paragraphs>
  <Slides>14</Slides>
  <Notes>11</Notes>
  <HiddenSlides>0</HiddenSlides>
  <MMClips>0</MMClips>
  <ScaleCrop>false</ScaleCrop>
  <HeadingPairs>
    <vt:vector size="6" baseType="variant">
      <vt:variant>
        <vt:lpstr>Γραμματοσειρές που χρησιμοποιούνται</vt:lpstr>
      </vt:variant>
      <vt:variant>
        <vt:i4>11</vt:i4>
      </vt:variant>
      <vt:variant>
        <vt:lpstr>Θέμα</vt:lpstr>
      </vt:variant>
      <vt:variant>
        <vt:i4>1</vt:i4>
      </vt:variant>
      <vt:variant>
        <vt:lpstr>Τίτλοι διαφανειών</vt:lpstr>
      </vt:variant>
      <vt:variant>
        <vt:i4>14</vt:i4>
      </vt:variant>
    </vt:vector>
  </HeadingPairs>
  <TitlesOfParts>
    <vt:vector size="26" baseType="lpstr">
      <vt:lpstr>Aptos</vt:lpstr>
      <vt:lpstr>Aptos Narrow</vt:lpstr>
      <vt:lpstr>Arial</vt:lpstr>
      <vt:lpstr>Calibri</vt:lpstr>
      <vt:lpstr>Calibri Light</vt:lpstr>
      <vt:lpstr>Candara</vt:lpstr>
      <vt:lpstr>Courier New</vt:lpstr>
      <vt:lpstr>Segoe UI</vt:lpstr>
      <vt:lpstr>Times New Roman</vt:lpstr>
      <vt:lpstr>Ubuntu Mono</vt:lpstr>
      <vt:lpstr>Wingdings</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ΓΙΩΡΓΟΣ ΝΤΟΥΛΑΣ</dc:creator>
  <cp:lastModifiedBy>ΒΑΣΙΛΕΙΑΔΗΣ ΔΗΜΗΤΡΙΟΣ</cp:lastModifiedBy>
  <cp:revision>5</cp:revision>
  <dcterms:created xsi:type="dcterms:W3CDTF">2024-06-25T03:29:58Z</dcterms:created>
  <dcterms:modified xsi:type="dcterms:W3CDTF">2024-07-06T18:54:14Z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0x010100DCB0E2B75E30B746BBD0B6DA7DD8FFEE</vt:lpwstr>
  </property>
  <property fmtid="{D5CDD505-2E9C-101B-9397-08002B2CF9AE}" pid="3" name="MediaServiceImageTags">
    <vt:lpwstr/>
  </property>
</Properties>
</file>